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9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10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1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2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3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4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6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7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8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9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20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diagrams/data8.xml" ContentType="application/vnd.openxmlformats-officedocument.drawingml.diagramData+xml"/>
  <Override PartName="/ppt/diagrams/data15.xml" ContentType="application/vnd.openxmlformats-officedocument.drawingml.diagramData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37"/>
  </p:notesMasterIdLst>
  <p:sldIdLst>
    <p:sldId id="298" r:id="rId5"/>
    <p:sldId id="302" r:id="rId6"/>
    <p:sldId id="334" r:id="rId7"/>
    <p:sldId id="311" r:id="rId8"/>
    <p:sldId id="345" r:id="rId9"/>
    <p:sldId id="346" r:id="rId10"/>
    <p:sldId id="305" r:id="rId11"/>
    <p:sldId id="316" r:id="rId12"/>
    <p:sldId id="333" r:id="rId13"/>
    <p:sldId id="330" r:id="rId14"/>
    <p:sldId id="329" r:id="rId15"/>
    <p:sldId id="349" r:id="rId16"/>
    <p:sldId id="347" r:id="rId17"/>
    <p:sldId id="318" r:id="rId18"/>
    <p:sldId id="319" r:id="rId19"/>
    <p:sldId id="322" r:id="rId20"/>
    <p:sldId id="320" r:id="rId21"/>
    <p:sldId id="323" r:id="rId22"/>
    <p:sldId id="324" r:id="rId23"/>
    <p:sldId id="325" r:id="rId24"/>
    <p:sldId id="328" r:id="rId25"/>
    <p:sldId id="335" r:id="rId26"/>
    <p:sldId id="337" r:id="rId27"/>
    <p:sldId id="338" r:id="rId28"/>
    <p:sldId id="339" r:id="rId29"/>
    <p:sldId id="340" r:id="rId30"/>
    <p:sldId id="341" r:id="rId31"/>
    <p:sldId id="342" r:id="rId32"/>
    <p:sldId id="336" r:id="rId33"/>
    <p:sldId id="343" r:id="rId34"/>
    <p:sldId id="344" r:id="rId35"/>
    <p:sldId id="312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. Wstęp" id="{BF6C1000-BAFD-4368-B291-530DECB7F44A}">
          <p14:sldIdLst>
            <p14:sldId id="298"/>
            <p14:sldId id="302"/>
            <p14:sldId id="334"/>
            <p14:sldId id="311"/>
            <p14:sldId id="345"/>
            <p14:sldId id="346"/>
            <p14:sldId id="305"/>
            <p14:sldId id="316"/>
            <p14:sldId id="333"/>
            <p14:sldId id="330"/>
            <p14:sldId id="329"/>
            <p14:sldId id="349"/>
            <p14:sldId id="347"/>
          </p14:sldIdLst>
        </p14:section>
        <p14:section name="III. Case Study" id="{7D2AE37F-B1FD-4F58-A439-AEBCFBC5F5EB}">
          <p14:sldIdLst>
            <p14:sldId id="318"/>
            <p14:sldId id="319"/>
            <p14:sldId id="322"/>
            <p14:sldId id="320"/>
            <p14:sldId id="323"/>
            <p14:sldId id="324"/>
            <p14:sldId id="325"/>
            <p14:sldId id="328"/>
            <p14:sldId id="335"/>
            <p14:sldId id="337"/>
            <p14:sldId id="338"/>
            <p14:sldId id="339"/>
            <p14:sldId id="340"/>
            <p14:sldId id="341"/>
            <p14:sldId id="342"/>
            <p14:sldId id="336"/>
            <p14:sldId id="343"/>
            <p14:sldId id="344"/>
          </p14:sldIdLst>
        </p14:section>
        <p14:section name="IV. Zakończenie" id="{C706EF70-F0C8-4551-AE80-0AD8023FC5AF}">
          <p14:sldIdLst>
            <p14:sldId id="312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iotr Mikler" initials="PM" lastIdx="1" clrIdx="0">
    <p:extLst>
      <p:ext uri="{19B8F6BF-5375-455C-9EA6-DF929625EA0E}">
        <p15:presenceInfo xmlns:p15="http://schemas.microsoft.com/office/powerpoint/2012/main" userId="Piotr Mikl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62626"/>
    <a:srgbClr val="FFE101"/>
    <a:srgbClr val="FFCC00"/>
    <a:srgbClr val="E3D907"/>
    <a:srgbClr val="8AB000"/>
    <a:srgbClr val="B6D905"/>
    <a:srgbClr val="99CC00"/>
    <a:srgbClr val="CCCC00"/>
    <a:srgbClr val="99FF33"/>
    <a:srgbClr val="60AE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6357" autoAdjust="0"/>
  </p:normalViewPr>
  <p:slideViewPr>
    <p:cSldViewPr snapToGrid="0">
      <p:cViewPr varScale="1">
        <p:scale>
          <a:sx n="110" d="100"/>
          <a:sy n="110" d="100"/>
        </p:scale>
        <p:origin x="630" y="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840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/Relationships>
</file>

<file path=ppt/diagrams/_rels/data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image" Target="../media/image310.png"/><Relationship Id="rId1" Type="http://schemas.openxmlformats.org/officeDocument/2006/relationships/image" Target="../media/image300.png"/></Relationships>
</file>

<file path=ppt/diagrams/_rels/data8.xml.rels><?xml version="1.0" encoding="UTF-8" standalone="yes"?>
<Relationships xmlns="http://schemas.openxmlformats.org/package/2006/relationships"><Relationship Id="rId1" Type="http://schemas.openxmlformats.org/officeDocument/2006/relationships/image" Target="../media/image17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4">
  <dgm:title val=""/>
  <dgm:desc val=""/>
  <dgm:catLst>
    <dgm:cat type="accent6" pri="11400"/>
  </dgm:catLst>
  <dgm:styleLbl name="node0">
    <dgm:fillClrLst meth="cycle">
      <a:schemeClr val="accent6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6">
        <a:shade val="50000"/>
      </a:schemeClr>
      <a:schemeClr val="accent6">
        <a:tint val="55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/>
    <dgm:txEffectClrLst/>
  </dgm:styleLbl>
  <dgm:styleLbl name="node1">
    <dgm:fillClrLst meth="cycle">
      <a:schemeClr val="accent6">
        <a:shade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cycle">
      <a:schemeClr val="accent6">
        <a:shade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6">
        <a:shade val="80000"/>
        <a:alpha val="50000"/>
      </a:schemeClr>
      <a:schemeClr val="accent6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55000"/>
      </a:schemeClr>
    </dgm:fillClrLst>
    <dgm:linClrLst meth="repeat">
      <a:schemeClr val="accent6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55000"/>
      </a:schemeClr>
    </dgm:fillClrLst>
    <dgm:linClrLst meth="repeat">
      <a:schemeClr val="accent6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55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6_3">
  <dgm:title val=""/>
  <dgm:desc val=""/>
  <dgm:catLst>
    <dgm:cat type="accent6" pri="11300"/>
  </dgm:catLst>
  <dgm:styleLbl name="node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shade val="80000"/>
      </a:schemeClr>
      <a:schemeClr val="accent6">
        <a:tint val="7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/>
    <dgm:txEffectClrLst/>
  </dgm:styleLbl>
  <dgm:styleLbl name="ln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9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8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B9102C6-D7AB-42F8-8C1A-A6B4664E7D78}" type="doc">
      <dgm:prSet loTypeId="urn:microsoft.com/office/officeart/2009/3/layout/DescendingProcess" loCatId="process" qsTypeId="urn:microsoft.com/office/officeart/2005/8/quickstyle/simple1" qsCatId="simple" csTypeId="urn:microsoft.com/office/officeart/2005/8/colors/accent6_4" csCatId="accent6" phldr="1"/>
      <dgm:spPr/>
      <dgm:t>
        <a:bodyPr/>
        <a:lstStyle/>
        <a:p>
          <a:endParaRPr lang="en-GB"/>
        </a:p>
      </dgm:t>
    </dgm:pt>
    <dgm:pt modelId="{6B25217A-2660-4D9B-BDF2-7C9EC6956308}">
      <dgm:prSet phldrT="[Text]"/>
      <dgm:spPr/>
      <dgm:t>
        <a:bodyPr/>
        <a:lstStyle/>
        <a:p>
          <a:r>
            <a:rPr lang="pl-PL" dirty="0">
              <a:latin typeface="+mj-lt"/>
            </a:rPr>
            <a:t>Liniowa</a:t>
          </a:r>
          <a:br>
            <a:rPr lang="pl-PL" dirty="0">
              <a:latin typeface="+mj-lt"/>
            </a:rPr>
          </a:br>
          <a:r>
            <a:rPr lang="pl-PL" dirty="0">
              <a:latin typeface="+mj-lt"/>
            </a:rPr>
            <a:t>regresja</a:t>
          </a:r>
          <a:br>
            <a:rPr lang="pl-PL" dirty="0">
              <a:latin typeface="+mj-lt"/>
            </a:rPr>
          </a:br>
          <a:r>
            <a:rPr lang="pl-PL" dirty="0" err="1">
              <a:latin typeface="+mj-lt"/>
            </a:rPr>
            <a:t>kwantylowa</a:t>
          </a:r>
          <a:endParaRPr lang="en-GB" dirty="0">
            <a:latin typeface="+mj-lt"/>
          </a:endParaRPr>
        </a:p>
      </dgm:t>
    </dgm:pt>
    <dgm:pt modelId="{31F0066D-CD5B-422E-93BD-0623F487CB0C}" type="parTrans" cxnId="{EA6E2B52-B14D-426B-B94A-3DC65628F38A}">
      <dgm:prSet/>
      <dgm:spPr/>
      <dgm:t>
        <a:bodyPr/>
        <a:lstStyle/>
        <a:p>
          <a:endParaRPr lang="en-GB">
            <a:latin typeface="+mj-lt"/>
          </a:endParaRPr>
        </a:p>
      </dgm:t>
    </dgm:pt>
    <dgm:pt modelId="{A86DB184-0C55-479D-85C3-4E939AB35B91}" type="sibTrans" cxnId="{EA6E2B52-B14D-426B-B94A-3DC65628F38A}">
      <dgm:prSet/>
      <dgm:spPr>
        <a:noFill/>
      </dgm:spPr>
      <dgm:t>
        <a:bodyPr/>
        <a:lstStyle/>
        <a:p>
          <a:endParaRPr lang="en-GB">
            <a:latin typeface="+mj-lt"/>
          </a:endParaRPr>
        </a:p>
      </dgm:t>
    </dgm:pt>
    <dgm:pt modelId="{2780EAB5-4756-476E-8620-C1AA76651AA8}">
      <dgm:prSet phldrT="[Text]"/>
      <dgm:spPr/>
      <dgm:t>
        <a:bodyPr/>
        <a:lstStyle/>
        <a:p>
          <a:r>
            <a:rPr lang="pl-PL" dirty="0">
              <a:latin typeface="+mj-lt"/>
            </a:rPr>
            <a:t>Kopułowa regresja </a:t>
          </a:r>
          <a:r>
            <a:rPr lang="pl-PL" dirty="0" err="1">
              <a:latin typeface="+mj-lt"/>
            </a:rPr>
            <a:t>kwantylowa</a:t>
          </a:r>
          <a:endParaRPr lang="en-GB" dirty="0">
            <a:latin typeface="+mj-lt"/>
          </a:endParaRPr>
        </a:p>
      </dgm:t>
    </dgm:pt>
    <dgm:pt modelId="{15217EDE-1945-4AFF-94AE-2A0C123F466B}" type="parTrans" cxnId="{8B49CFF6-B9C0-44A4-8B98-BF570D5D6356}">
      <dgm:prSet/>
      <dgm:spPr/>
      <dgm:t>
        <a:bodyPr/>
        <a:lstStyle/>
        <a:p>
          <a:endParaRPr lang="en-GB">
            <a:latin typeface="+mj-lt"/>
          </a:endParaRPr>
        </a:p>
      </dgm:t>
    </dgm:pt>
    <dgm:pt modelId="{1E8F7F8A-C0BF-46D4-98B4-3EC715BC1BA1}" type="sibTrans" cxnId="{8B49CFF6-B9C0-44A4-8B98-BF570D5D6356}">
      <dgm:prSet/>
      <dgm:spPr/>
      <dgm:t>
        <a:bodyPr/>
        <a:lstStyle/>
        <a:p>
          <a:endParaRPr lang="en-GB">
            <a:latin typeface="+mj-lt"/>
          </a:endParaRPr>
        </a:p>
      </dgm:t>
    </dgm:pt>
    <dgm:pt modelId="{0A3CC2E1-6555-4877-9B10-4CF68212DE6D}">
      <dgm:prSet phldrT="[Text]"/>
      <dgm:spPr/>
      <dgm:t>
        <a:bodyPr/>
        <a:lstStyle/>
        <a:p>
          <a:r>
            <a:rPr lang="pl-PL" dirty="0">
              <a:latin typeface="+mj-lt"/>
            </a:rPr>
            <a:t>Regresja liniowa</a:t>
          </a:r>
          <a:endParaRPr lang="en-GB" dirty="0">
            <a:latin typeface="+mj-lt"/>
          </a:endParaRPr>
        </a:p>
      </dgm:t>
    </dgm:pt>
    <dgm:pt modelId="{F164C98A-0131-42D4-B1F9-57D0A62D4328}" type="sibTrans" cxnId="{A5C0E313-23C9-4352-A593-A92181D3533B}">
      <dgm:prSet/>
      <dgm:spPr/>
      <dgm:t>
        <a:bodyPr/>
        <a:lstStyle/>
        <a:p>
          <a:endParaRPr lang="en-GB">
            <a:latin typeface="+mj-lt"/>
          </a:endParaRPr>
        </a:p>
      </dgm:t>
    </dgm:pt>
    <dgm:pt modelId="{8829A23A-F1AE-423F-BF69-25F4185F262A}" type="parTrans" cxnId="{A5C0E313-23C9-4352-A593-A92181D3533B}">
      <dgm:prSet/>
      <dgm:spPr/>
      <dgm:t>
        <a:bodyPr/>
        <a:lstStyle/>
        <a:p>
          <a:endParaRPr lang="en-GB">
            <a:latin typeface="+mj-lt"/>
          </a:endParaRPr>
        </a:p>
      </dgm:t>
    </dgm:pt>
    <dgm:pt modelId="{BE7CE751-1262-405D-962C-15724B5115B4}" type="pres">
      <dgm:prSet presAssocID="{AB9102C6-D7AB-42F8-8C1A-A6B4664E7D78}" presName="Name0" presStyleCnt="0">
        <dgm:presLayoutVars>
          <dgm:chMax val="7"/>
          <dgm:chPref val="5"/>
        </dgm:presLayoutVars>
      </dgm:prSet>
      <dgm:spPr/>
    </dgm:pt>
    <dgm:pt modelId="{E6B83441-89D0-4AC1-8B04-7B4F76DAA7E4}" type="pres">
      <dgm:prSet presAssocID="{AB9102C6-D7AB-42F8-8C1A-A6B4664E7D78}" presName="arrowNode" presStyleLbl="node1" presStyleIdx="0" presStyleCnt="1"/>
      <dgm:spPr/>
    </dgm:pt>
    <dgm:pt modelId="{744DF790-6418-4864-809F-24629099CBE0}" type="pres">
      <dgm:prSet presAssocID="{0A3CC2E1-6555-4877-9B10-4CF68212DE6D}" presName="txNode1" presStyleLbl="revTx" presStyleIdx="0" presStyleCnt="3" custLinFactNeighborX="35170" custLinFactNeighborY="26162">
        <dgm:presLayoutVars>
          <dgm:bulletEnabled val="1"/>
        </dgm:presLayoutVars>
      </dgm:prSet>
      <dgm:spPr/>
    </dgm:pt>
    <dgm:pt modelId="{4BB291E0-0B1B-45E6-B27E-B39AA5C6258C}" type="pres">
      <dgm:prSet presAssocID="{6B25217A-2660-4D9B-BDF2-7C9EC6956308}" presName="txNode2" presStyleLbl="revTx" presStyleIdx="1" presStyleCnt="3" custScaleX="120671" custScaleY="130526" custLinFactNeighborX="38181" custLinFactNeighborY="-22180">
        <dgm:presLayoutVars>
          <dgm:bulletEnabled val="1"/>
        </dgm:presLayoutVars>
      </dgm:prSet>
      <dgm:spPr/>
    </dgm:pt>
    <dgm:pt modelId="{8FFDC6BE-04F1-4B39-BA0A-D5ED2933AAD0}" type="pres">
      <dgm:prSet presAssocID="{A86DB184-0C55-479D-85C3-4E939AB35B91}" presName="dotNode2" presStyleCnt="0"/>
      <dgm:spPr/>
    </dgm:pt>
    <dgm:pt modelId="{9C1F2DAF-52C0-4D8C-9A88-1EC9E851F75B}" type="pres">
      <dgm:prSet presAssocID="{A86DB184-0C55-479D-85C3-4E939AB35B91}" presName="dotRepeatNode" presStyleLbl="fgShp" presStyleIdx="0" presStyleCnt="1" custScaleX="2000000" custScaleY="38704" custLinFactX="-602879" custLinFactY="400000" custLinFactNeighborX="-700000" custLinFactNeighborY="458389"/>
      <dgm:spPr/>
    </dgm:pt>
    <dgm:pt modelId="{BE57E960-AB68-44FA-8F20-860A3272032E}" type="pres">
      <dgm:prSet presAssocID="{2780EAB5-4756-476E-8620-C1AA76651AA8}" presName="txNode3" presStyleLbl="revTx" presStyleIdx="2" presStyleCnt="3">
        <dgm:presLayoutVars>
          <dgm:bulletEnabled val="1"/>
        </dgm:presLayoutVars>
      </dgm:prSet>
      <dgm:spPr/>
    </dgm:pt>
  </dgm:ptLst>
  <dgm:cxnLst>
    <dgm:cxn modelId="{A5C0E313-23C9-4352-A593-A92181D3533B}" srcId="{AB9102C6-D7AB-42F8-8C1A-A6B4664E7D78}" destId="{0A3CC2E1-6555-4877-9B10-4CF68212DE6D}" srcOrd="0" destOrd="0" parTransId="{8829A23A-F1AE-423F-BF69-25F4185F262A}" sibTransId="{F164C98A-0131-42D4-B1F9-57D0A62D4328}"/>
    <dgm:cxn modelId="{51C9E11E-A164-479B-ABC0-C5DEC8DF9934}" type="presOf" srcId="{6B25217A-2660-4D9B-BDF2-7C9EC6956308}" destId="{4BB291E0-0B1B-45E6-B27E-B39AA5C6258C}" srcOrd="0" destOrd="0" presId="urn:microsoft.com/office/officeart/2009/3/layout/DescendingProcess"/>
    <dgm:cxn modelId="{D0E7074C-28BC-4C5D-A08D-85FB9B0EA490}" type="presOf" srcId="{0A3CC2E1-6555-4877-9B10-4CF68212DE6D}" destId="{744DF790-6418-4864-809F-24629099CBE0}" srcOrd="0" destOrd="0" presId="urn:microsoft.com/office/officeart/2009/3/layout/DescendingProcess"/>
    <dgm:cxn modelId="{EA6E2B52-B14D-426B-B94A-3DC65628F38A}" srcId="{AB9102C6-D7AB-42F8-8C1A-A6B4664E7D78}" destId="{6B25217A-2660-4D9B-BDF2-7C9EC6956308}" srcOrd="1" destOrd="0" parTransId="{31F0066D-CD5B-422E-93BD-0623F487CB0C}" sibTransId="{A86DB184-0C55-479D-85C3-4E939AB35B91}"/>
    <dgm:cxn modelId="{78C61384-6C7D-44CD-8040-CD02D742D124}" type="presOf" srcId="{A86DB184-0C55-479D-85C3-4E939AB35B91}" destId="{9C1F2DAF-52C0-4D8C-9A88-1EC9E851F75B}" srcOrd="0" destOrd="0" presId="urn:microsoft.com/office/officeart/2009/3/layout/DescendingProcess"/>
    <dgm:cxn modelId="{D528A8A4-A2D6-4D2F-A7FB-B146D789EDD1}" type="presOf" srcId="{AB9102C6-D7AB-42F8-8C1A-A6B4664E7D78}" destId="{BE7CE751-1262-405D-962C-15724B5115B4}" srcOrd="0" destOrd="0" presId="urn:microsoft.com/office/officeart/2009/3/layout/DescendingProcess"/>
    <dgm:cxn modelId="{8B49CFF6-B9C0-44A4-8B98-BF570D5D6356}" srcId="{AB9102C6-D7AB-42F8-8C1A-A6B4664E7D78}" destId="{2780EAB5-4756-476E-8620-C1AA76651AA8}" srcOrd="2" destOrd="0" parTransId="{15217EDE-1945-4AFF-94AE-2A0C123F466B}" sibTransId="{1E8F7F8A-C0BF-46D4-98B4-3EC715BC1BA1}"/>
    <dgm:cxn modelId="{3AE1D1FE-0A64-4DCC-881F-7B3F5BD9061D}" type="presOf" srcId="{2780EAB5-4756-476E-8620-C1AA76651AA8}" destId="{BE57E960-AB68-44FA-8F20-860A3272032E}" srcOrd="0" destOrd="0" presId="urn:microsoft.com/office/officeart/2009/3/layout/DescendingProcess"/>
    <dgm:cxn modelId="{7EFD2C0A-BD0E-43E4-91B8-960CD6AA6561}" type="presParOf" srcId="{BE7CE751-1262-405D-962C-15724B5115B4}" destId="{E6B83441-89D0-4AC1-8B04-7B4F76DAA7E4}" srcOrd="0" destOrd="0" presId="urn:microsoft.com/office/officeart/2009/3/layout/DescendingProcess"/>
    <dgm:cxn modelId="{E0FA7D9F-DEC9-441E-8498-F96FDEDFB255}" type="presParOf" srcId="{BE7CE751-1262-405D-962C-15724B5115B4}" destId="{744DF790-6418-4864-809F-24629099CBE0}" srcOrd="1" destOrd="0" presId="urn:microsoft.com/office/officeart/2009/3/layout/DescendingProcess"/>
    <dgm:cxn modelId="{97A14A4D-A3F0-4EC3-B210-FEFD6CF314CB}" type="presParOf" srcId="{BE7CE751-1262-405D-962C-15724B5115B4}" destId="{4BB291E0-0B1B-45E6-B27E-B39AA5C6258C}" srcOrd="2" destOrd="0" presId="urn:microsoft.com/office/officeart/2009/3/layout/DescendingProcess"/>
    <dgm:cxn modelId="{ECE3F910-09C3-4FFC-942F-3EAB1119EF27}" type="presParOf" srcId="{BE7CE751-1262-405D-962C-15724B5115B4}" destId="{8FFDC6BE-04F1-4B39-BA0A-D5ED2933AAD0}" srcOrd="3" destOrd="0" presId="urn:microsoft.com/office/officeart/2009/3/layout/DescendingProcess"/>
    <dgm:cxn modelId="{32FC75B2-C68C-4B84-8122-F09933FF5284}" type="presParOf" srcId="{8FFDC6BE-04F1-4B39-BA0A-D5ED2933AAD0}" destId="{9C1F2DAF-52C0-4D8C-9A88-1EC9E851F75B}" srcOrd="0" destOrd="0" presId="urn:microsoft.com/office/officeart/2009/3/layout/DescendingProcess"/>
    <dgm:cxn modelId="{33705125-2BE8-4582-B3FB-ED64B629E6D3}" type="presParOf" srcId="{BE7CE751-1262-405D-962C-15724B5115B4}" destId="{BE57E960-AB68-44FA-8F20-860A3272032E}" srcOrd="4" destOrd="0" presId="urn:microsoft.com/office/officeart/2009/3/layout/Descending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57C1AB7E-A6A9-4DFA-A1BB-3E5D42B3B189}" type="doc">
      <dgm:prSet loTypeId="urn:microsoft.com/office/officeart/2005/8/layout/chevron2" loCatId="list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GB"/>
        </a:p>
      </dgm:t>
    </dgm:pt>
    <dgm:pt modelId="{0C01F95C-F361-4BBC-A30E-033F3CD29753}">
      <dgm:prSet phldrT="[Text]" custT="1"/>
      <dgm:spPr/>
      <dgm:t>
        <a:bodyPr/>
        <a:lstStyle/>
        <a:p>
          <a:r>
            <a:rPr lang="pl-PL" sz="1800" dirty="0">
              <a:latin typeface="+mj-lt"/>
            </a:rPr>
            <a:t>R-</a:t>
          </a:r>
          <a:r>
            <a:rPr lang="pl-PL" sz="1800" dirty="0" err="1">
              <a:latin typeface="+mj-lt"/>
            </a:rPr>
            <a:t>vine</a:t>
          </a:r>
          <a:endParaRPr lang="en-GB" sz="1800" dirty="0">
            <a:latin typeface="+mj-lt"/>
          </a:endParaRPr>
        </a:p>
      </dgm:t>
    </dgm:pt>
    <dgm:pt modelId="{2562DE89-1235-4218-BD0A-19AB4D517512}" type="parTrans" cxnId="{C47F6252-BB6D-45D8-8376-FE41D72C4510}">
      <dgm:prSet/>
      <dgm:spPr/>
      <dgm:t>
        <a:bodyPr/>
        <a:lstStyle/>
        <a:p>
          <a:endParaRPr lang="en-GB">
            <a:latin typeface="+mj-lt"/>
          </a:endParaRPr>
        </a:p>
      </dgm:t>
    </dgm:pt>
    <dgm:pt modelId="{692CC863-94C4-4588-9D10-EA0E3465AD2C}" type="sibTrans" cxnId="{C47F6252-BB6D-45D8-8376-FE41D72C4510}">
      <dgm:prSet/>
      <dgm:spPr/>
      <dgm:t>
        <a:bodyPr/>
        <a:lstStyle/>
        <a:p>
          <a:endParaRPr lang="en-GB">
            <a:latin typeface="+mj-lt"/>
          </a:endParaRPr>
        </a:p>
      </dgm:t>
    </dgm:pt>
    <dgm:pt modelId="{1F40E92E-A01B-41E1-809E-933C1AE19F82}">
      <dgm:prSet phldrT="[Text]"/>
      <dgm:spPr/>
      <dgm:t>
        <a:bodyPr/>
        <a:lstStyle/>
        <a:p>
          <a:r>
            <a:rPr lang="pl-PL" dirty="0">
              <a:latin typeface="+mj-lt"/>
            </a:rPr>
            <a:t>Ogólny sposób dekompozycji</a:t>
          </a:r>
          <a:br>
            <a:rPr lang="pl-PL" dirty="0">
              <a:latin typeface="+mj-lt"/>
            </a:rPr>
          </a:br>
          <a:r>
            <a:rPr lang="pl-PL" i="1" dirty="0">
              <a:latin typeface="+mj-lt"/>
            </a:rPr>
            <a:t>n</a:t>
          </a:r>
          <a:r>
            <a:rPr lang="pl-PL" i="0" dirty="0">
              <a:latin typeface="+mj-lt"/>
            </a:rPr>
            <a:t>-wymiarowego rozkładu</a:t>
          </a:r>
          <a:r>
            <a:rPr lang="pl-PL" dirty="0">
              <a:latin typeface="+mj-lt"/>
            </a:rPr>
            <a:t> na rozkłady </a:t>
          </a:r>
          <a:r>
            <a:rPr lang="pl-PL" dirty="0">
              <a:solidFill>
                <a:srgbClr val="00B0F0"/>
              </a:solidFill>
              <a:latin typeface="+mj-lt"/>
            </a:rPr>
            <a:t>brzegowe</a:t>
          </a:r>
          <a:r>
            <a:rPr lang="pl-PL" dirty="0">
              <a:latin typeface="+mj-lt"/>
            </a:rPr>
            <a:t> i </a:t>
          </a:r>
          <a:r>
            <a:rPr lang="pl-PL" dirty="0">
              <a:solidFill>
                <a:srgbClr val="FF0000"/>
              </a:solidFill>
              <a:latin typeface="+mj-lt"/>
            </a:rPr>
            <a:t>kopuły</a:t>
          </a:r>
          <a:endParaRPr lang="en-GB" dirty="0">
            <a:solidFill>
              <a:srgbClr val="FF0000"/>
            </a:solidFill>
            <a:latin typeface="+mj-lt"/>
          </a:endParaRPr>
        </a:p>
      </dgm:t>
    </dgm:pt>
    <dgm:pt modelId="{7761AFCC-2EC9-4429-925A-773EF2526CC0}" type="parTrans" cxnId="{8EFEA04D-A5FB-45D2-829D-EB53F31C3AD4}">
      <dgm:prSet/>
      <dgm:spPr/>
      <dgm:t>
        <a:bodyPr/>
        <a:lstStyle/>
        <a:p>
          <a:endParaRPr lang="en-GB">
            <a:latin typeface="+mj-lt"/>
          </a:endParaRPr>
        </a:p>
      </dgm:t>
    </dgm:pt>
    <dgm:pt modelId="{3C9BB7B7-652F-48CA-9DC2-9F351C58731C}" type="sibTrans" cxnId="{8EFEA04D-A5FB-45D2-829D-EB53F31C3AD4}">
      <dgm:prSet/>
      <dgm:spPr/>
      <dgm:t>
        <a:bodyPr/>
        <a:lstStyle/>
        <a:p>
          <a:endParaRPr lang="en-GB">
            <a:latin typeface="+mj-lt"/>
          </a:endParaRPr>
        </a:p>
      </dgm:t>
    </dgm:pt>
    <dgm:pt modelId="{28872B87-4AAF-4D3C-BD18-55CDD9333770}">
      <dgm:prSet phldrT="[Text]" custT="1"/>
      <dgm:spPr>
        <a:noFill/>
        <a:ln>
          <a:noFill/>
        </a:ln>
      </dgm:spPr>
      <dgm:t>
        <a:bodyPr/>
        <a:lstStyle/>
        <a:p>
          <a:endParaRPr lang="en-GB" sz="2500" dirty="0">
            <a:latin typeface="+mj-lt"/>
          </a:endParaRPr>
        </a:p>
      </dgm:t>
    </dgm:pt>
    <dgm:pt modelId="{A40EF4BA-C42E-45EB-B4B5-AC82C7861E5A}" type="parTrans" cxnId="{A825B4E0-EACE-4E69-A3FF-0537A3422D4B}">
      <dgm:prSet/>
      <dgm:spPr/>
      <dgm:t>
        <a:bodyPr/>
        <a:lstStyle/>
        <a:p>
          <a:endParaRPr lang="en-GB">
            <a:latin typeface="+mj-lt"/>
          </a:endParaRPr>
        </a:p>
      </dgm:t>
    </dgm:pt>
    <dgm:pt modelId="{09B38516-FDB1-4BF3-BF94-957E9670E41B}" type="sibTrans" cxnId="{A825B4E0-EACE-4E69-A3FF-0537A3422D4B}">
      <dgm:prSet/>
      <dgm:spPr/>
      <dgm:t>
        <a:bodyPr/>
        <a:lstStyle/>
        <a:p>
          <a:endParaRPr lang="en-GB">
            <a:latin typeface="+mj-lt"/>
          </a:endParaRPr>
        </a:p>
      </dgm:t>
    </dgm:pt>
    <dgm:pt modelId="{2288854D-C07B-4B0E-80F9-7115942F7576}" type="pres">
      <dgm:prSet presAssocID="{57C1AB7E-A6A9-4DFA-A1BB-3E5D42B3B189}" presName="linearFlow" presStyleCnt="0">
        <dgm:presLayoutVars>
          <dgm:dir/>
          <dgm:animLvl val="lvl"/>
          <dgm:resizeHandles val="exact"/>
        </dgm:presLayoutVars>
      </dgm:prSet>
      <dgm:spPr/>
    </dgm:pt>
    <dgm:pt modelId="{B75D0038-33B5-4F74-BD73-9555C12B26D5}" type="pres">
      <dgm:prSet presAssocID="{0C01F95C-F361-4BBC-A30E-033F3CD29753}" presName="composite" presStyleCnt="0"/>
      <dgm:spPr/>
    </dgm:pt>
    <dgm:pt modelId="{157EF3BC-A3C0-4377-8511-414C8BEE6BD9}" type="pres">
      <dgm:prSet presAssocID="{0C01F95C-F361-4BBC-A30E-033F3CD29753}" presName="parentText" presStyleLbl="alignNode1" presStyleIdx="0" presStyleCnt="2">
        <dgm:presLayoutVars>
          <dgm:chMax val="1"/>
          <dgm:bulletEnabled val="1"/>
        </dgm:presLayoutVars>
      </dgm:prSet>
      <dgm:spPr/>
    </dgm:pt>
    <dgm:pt modelId="{97E20AB3-A1FA-410E-9166-35BFB583E390}" type="pres">
      <dgm:prSet presAssocID="{0C01F95C-F361-4BBC-A30E-033F3CD29753}" presName="descendantText" presStyleLbl="alignAcc1" presStyleIdx="0" presStyleCnt="2">
        <dgm:presLayoutVars>
          <dgm:bulletEnabled val="1"/>
        </dgm:presLayoutVars>
      </dgm:prSet>
      <dgm:spPr/>
    </dgm:pt>
    <dgm:pt modelId="{806E78BF-A530-452C-906D-EE1DB6D72A57}" type="pres">
      <dgm:prSet presAssocID="{692CC863-94C4-4588-9D10-EA0E3465AD2C}" presName="sp" presStyleCnt="0"/>
      <dgm:spPr/>
    </dgm:pt>
    <dgm:pt modelId="{223C08FB-CB2A-4641-B47E-D7B457302447}" type="pres">
      <dgm:prSet presAssocID="{28872B87-4AAF-4D3C-BD18-55CDD9333770}" presName="composite" presStyleCnt="0"/>
      <dgm:spPr/>
    </dgm:pt>
    <dgm:pt modelId="{F60FE4A5-769D-4952-8B2D-926CBC13FDD9}" type="pres">
      <dgm:prSet presAssocID="{28872B87-4AAF-4D3C-BD18-55CDD9333770}" presName="parentText" presStyleLbl="alignNode1" presStyleIdx="1" presStyleCnt="2">
        <dgm:presLayoutVars>
          <dgm:chMax val="1"/>
          <dgm:bulletEnabled val="1"/>
        </dgm:presLayoutVars>
      </dgm:prSet>
      <dgm:spPr/>
    </dgm:pt>
    <dgm:pt modelId="{9F0E4910-808E-4770-9151-F28A1CE86693}" type="pres">
      <dgm:prSet presAssocID="{28872B87-4AAF-4D3C-BD18-55CDD9333770}" presName="descendantText" presStyleLbl="alignAcc1" presStyleIdx="1" presStyleCnt="2">
        <dgm:presLayoutVars>
          <dgm:bulletEnabled val="1"/>
        </dgm:presLayoutVars>
      </dgm:prSet>
      <dgm:spPr>
        <a:noFill/>
        <a:ln>
          <a:noFill/>
        </a:ln>
      </dgm:spPr>
    </dgm:pt>
  </dgm:ptLst>
  <dgm:cxnLst>
    <dgm:cxn modelId="{A3EEE35D-CDD6-4400-AC9D-148FD533AEE0}" type="presOf" srcId="{57C1AB7E-A6A9-4DFA-A1BB-3E5D42B3B189}" destId="{2288854D-C07B-4B0E-80F9-7115942F7576}" srcOrd="0" destOrd="0" presId="urn:microsoft.com/office/officeart/2005/8/layout/chevron2"/>
    <dgm:cxn modelId="{4B88A443-5D85-4257-8539-4BBA1D725EED}" type="presOf" srcId="{0C01F95C-F361-4BBC-A30E-033F3CD29753}" destId="{157EF3BC-A3C0-4377-8511-414C8BEE6BD9}" srcOrd="0" destOrd="0" presId="urn:microsoft.com/office/officeart/2005/8/layout/chevron2"/>
    <dgm:cxn modelId="{2686B645-59C7-463B-AC3A-9BB0DDC0CEF4}" type="presOf" srcId="{28872B87-4AAF-4D3C-BD18-55CDD9333770}" destId="{F60FE4A5-769D-4952-8B2D-926CBC13FDD9}" srcOrd="0" destOrd="0" presId="urn:microsoft.com/office/officeart/2005/8/layout/chevron2"/>
    <dgm:cxn modelId="{B2A93A67-8BDF-4E48-B568-EF0840275CF5}" type="presOf" srcId="{1F40E92E-A01B-41E1-809E-933C1AE19F82}" destId="{97E20AB3-A1FA-410E-9166-35BFB583E390}" srcOrd="0" destOrd="0" presId="urn:microsoft.com/office/officeart/2005/8/layout/chevron2"/>
    <dgm:cxn modelId="{8EFEA04D-A5FB-45D2-829D-EB53F31C3AD4}" srcId="{0C01F95C-F361-4BBC-A30E-033F3CD29753}" destId="{1F40E92E-A01B-41E1-809E-933C1AE19F82}" srcOrd="0" destOrd="0" parTransId="{7761AFCC-2EC9-4429-925A-773EF2526CC0}" sibTransId="{3C9BB7B7-652F-48CA-9DC2-9F351C58731C}"/>
    <dgm:cxn modelId="{C47F6252-BB6D-45D8-8376-FE41D72C4510}" srcId="{57C1AB7E-A6A9-4DFA-A1BB-3E5D42B3B189}" destId="{0C01F95C-F361-4BBC-A30E-033F3CD29753}" srcOrd="0" destOrd="0" parTransId="{2562DE89-1235-4218-BD0A-19AB4D517512}" sibTransId="{692CC863-94C4-4588-9D10-EA0E3465AD2C}"/>
    <dgm:cxn modelId="{A825B4E0-EACE-4E69-A3FF-0537A3422D4B}" srcId="{57C1AB7E-A6A9-4DFA-A1BB-3E5D42B3B189}" destId="{28872B87-4AAF-4D3C-BD18-55CDD9333770}" srcOrd="1" destOrd="0" parTransId="{A40EF4BA-C42E-45EB-B4B5-AC82C7861E5A}" sibTransId="{09B38516-FDB1-4BF3-BF94-957E9670E41B}"/>
    <dgm:cxn modelId="{9469379C-E641-48E4-BF85-0D0620AA16E3}" type="presParOf" srcId="{2288854D-C07B-4B0E-80F9-7115942F7576}" destId="{B75D0038-33B5-4F74-BD73-9555C12B26D5}" srcOrd="0" destOrd="0" presId="urn:microsoft.com/office/officeart/2005/8/layout/chevron2"/>
    <dgm:cxn modelId="{96F1CACB-D471-4B32-9450-BC57B03E73E7}" type="presParOf" srcId="{B75D0038-33B5-4F74-BD73-9555C12B26D5}" destId="{157EF3BC-A3C0-4377-8511-414C8BEE6BD9}" srcOrd="0" destOrd="0" presId="urn:microsoft.com/office/officeart/2005/8/layout/chevron2"/>
    <dgm:cxn modelId="{F969045E-0B3C-4B34-83F4-F8E36D839877}" type="presParOf" srcId="{B75D0038-33B5-4F74-BD73-9555C12B26D5}" destId="{97E20AB3-A1FA-410E-9166-35BFB583E390}" srcOrd="1" destOrd="0" presId="urn:microsoft.com/office/officeart/2005/8/layout/chevron2"/>
    <dgm:cxn modelId="{F429B604-F40B-45CD-8C4E-71AE5EA1D418}" type="presParOf" srcId="{2288854D-C07B-4B0E-80F9-7115942F7576}" destId="{806E78BF-A530-452C-906D-EE1DB6D72A57}" srcOrd="1" destOrd="0" presId="urn:microsoft.com/office/officeart/2005/8/layout/chevron2"/>
    <dgm:cxn modelId="{4504819F-D31F-408D-8814-F6DF5BBDE751}" type="presParOf" srcId="{2288854D-C07B-4B0E-80F9-7115942F7576}" destId="{223C08FB-CB2A-4641-B47E-D7B457302447}" srcOrd="2" destOrd="0" presId="urn:microsoft.com/office/officeart/2005/8/layout/chevron2"/>
    <dgm:cxn modelId="{C4E50D85-5A94-4183-9EEE-42F7A18033A9}" type="presParOf" srcId="{223C08FB-CB2A-4641-B47E-D7B457302447}" destId="{F60FE4A5-769D-4952-8B2D-926CBC13FDD9}" srcOrd="0" destOrd="0" presId="urn:microsoft.com/office/officeart/2005/8/layout/chevron2"/>
    <dgm:cxn modelId="{13D4EA0B-EC05-4445-9B51-382AC37BD391}" type="presParOf" srcId="{223C08FB-CB2A-4641-B47E-D7B457302447}" destId="{9F0E4910-808E-4770-9151-F28A1CE86693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57C1AB7E-A6A9-4DFA-A1BB-3E5D42B3B189}" type="doc">
      <dgm:prSet loTypeId="urn:microsoft.com/office/officeart/2005/8/layout/chevron2" loCatId="list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GB"/>
        </a:p>
      </dgm:t>
    </dgm:pt>
    <dgm:pt modelId="{0C01F95C-F361-4BBC-A30E-033F3CD29753}">
      <dgm:prSet phldrT="[Text]" custT="1"/>
      <dgm:spPr/>
      <dgm:t>
        <a:bodyPr/>
        <a:lstStyle/>
        <a:p>
          <a:r>
            <a:rPr lang="pl-PL" sz="1800" dirty="0">
              <a:latin typeface="+mj-lt"/>
            </a:rPr>
            <a:t>R-</a:t>
          </a:r>
          <a:r>
            <a:rPr lang="pl-PL" sz="1800" dirty="0" err="1">
              <a:latin typeface="+mj-lt"/>
            </a:rPr>
            <a:t>vine</a:t>
          </a:r>
          <a:endParaRPr lang="en-GB" sz="1800" dirty="0">
            <a:latin typeface="+mj-lt"/>
          </a:endParaRPr>
        </a:p>
      </dgm:t>
    </dgm:pt>
    <dgm:pt modelId="{2562DE89-1235-4218-BD0A-19AB4D517512}" type="parTrans" cxnId="{C47F6252-BB6D-45D8-8376-FE41D72C4510}">
      <dgm:prSet/>
      <dgm:spPr/>
      <dgm:t>
        <a:bodyPr/>
        <a:lstStyle/>
        <a:p>
          <a:endParaRPr lang="en-GB">
            <a:latin typeface="+mj-lt"/>
          </a:endParaRPr>
        </a:p>
      </dgm:t>
    </dgm:pt>
    <dgm:pt modelId="{692CC863-94C4-4588-9D10-EA0E3465AD2C}" type="sibTrans" cxnId="{C47F6252-BB6D-45D8-8376-FE41D72C4510}">
      <dgm:prSet/>
      <dgm:spPr/>
      <dgm:t>
        <a:bodyPr/>
        <a:lstStyle/>
        <a:p>
          <a:endParaRPr lang="en-GB">
            <a:latin typeface="+mj-lt"/>
          </a:endParaRPr>
        </a:p>
      </dgm:t>
    </dgm:pt>
    <dgm:pt modelId="{1F40E92E-A01B-41E1-809E-933C1AE19F82}">
      <dgm:prSet phldrT="[Text]"/>
      <dgm:spPr/>
      <dgm:t>
        <a:bodyPr/>
        <a:lstStyle/>
        <a:p>
          <a:r>
            <a:rPr lang="pl-PL" dirty="0">
              <a:latin typeface="+mj-lt"/>
            </a:rPr>
            <a:t>Ogólny sposób dekompozycji</a:t>
          </a:r>
          <a:br>
            <a:rPr lang="pl-PL" dirty="0">
              <a:latin typeface="+mj-lt"/>
            </a:rPr>
          </a:br>
          <a:r>
            <a:rPr lang="pl-PL" i="1" dirty="0">
              <a:latin typeface="+mj-lt"/>
            </a:rPr>
            <a:t>n</a:t>
          </a:r>
          <a:r>
            <a:rPr lang="pl-PL" i="0" dirty="0">
              <a:latin typeface="+mj-lt"/>
            </a:rPr>
            <a:t>-wymiarowego rozkładu</a:t>
          </a:r>
          <a:r>
            <a:rPr lang="pl-PL" dirty="0">
              <a:latin typeface="+mj-lt"/>
            </a:rPr>
            <a:t> na rozkłady brzegowe i kopuły</a:t>
          </a:r>
          <a:endParaRPr lang="en-GB" dirty="0">
            <a:latin typeface="+mj-lt"/>
          </a:endParaRPr>
        </a:p>
      </dgm:t>
    </dgm:pt>
    <dgm:pt modelId="{7761AFCC-2EC9-4429-925A-773EF2526CC0}" type="parTrans" cxnId="{8EFEA04D-A5FB-45D2-829D-EB53F31C3AD4}">
      <dgm:prSet/>
      <dgm:spPr/>
      <dgm:t>
        <a:bodyPr/>
        <a:lstStyle/>
        <a:p>
          <a:endParaRPr lang="en-GB">
            <a:latin typeface="+mj-lt"/>
          </a:endParaRPr>
        </a:p>
      </dgm:t>
    </dgm:pt>
    <dgm:pt modelId="{3C9BB7B7-652F-48CA-9DC2-9F351C58731C}" type="sibTrans" cxnId="{8EFEA04D-A5FB-45D2-829D-EB53F31C3AD4}">
      <dgm:prSet/>
      <dgm:spPr/>
      <dgm:t>
        <a:bodyPr/>
        <a:lstStyle/>
        <a:p>
          <a:endParaRPr lang="en-GB">
            <a:latin typeface="+mj-lt"/>
          </a:endParaRPr>
        </a:p>
      </dgm:t>
    </dgm:pt>
    <dgm:pt modelId="{28872B87-4AAF-4D3C-BD18-55CDD9333770}">
      <dgm:prSet phldrT="[Text]" custT="1"/>
      <dgm:spPr/>
      <dgm:t>
        <a:bodyPr/>
        <a:lstStyle/>
        <a:p>
          <a:r>
            <a:rPr lang="pl-PL" sz="1800" dirty="0">
              <a:latin typeface="+mj-lt"/>
            </a:rPr>
            <a:t>D-</a:t>
          </a:r>
          <a:r>
            <a:rPr lang="pl-PL" sz="1800" dirty="0" err="1">
              <a:latin typeface="+mj-lt"/>
            </a:rPr>
            <a:t>vine</a:t>
          </a:r>
          <a:endParaRPr lang="en-GB" sz="2500" dirty="0">
            <a:latin typeface="+mj-lt"/>
          </a:endParaRPr>
        </a:p>
      </dgm:t>
    </dgm:pt>
    <dgm:pt modelId="{A40EF4BA-C42E-45EB-B4B5-AC82C7861E5A}" type="parTrans" cxnId="{A825B4E0-EACE-4E69-A3FF-0537A3422D4B}">
      <dgm:prSet/>
      <dgm:spPr/>
      <dgm:t>
        <a:bodyPr/>
        <a:lstStyle/>
        <a:p>
          <a:endParaRPr lang="en-GB">
            <a:latin typeface="+mj-lt"/>
          </a:endParaRPr>
        </a:p>
      </dgm:t>
    </dgm:pt>
    <dgm:pt modelId="{09B38516-FDB1-4BF3-BF94-957E9670E41B}" type="sibTrans" cxnId="{A825B4E0-EACE-4E69-A3FF-0537A3422D4B}">
      <dgm:prSet/>
      <dgm:spPr/>
      <dgm:t>
        <a:bodyPr/>
        <a:lstStyle/>
        <a:p>
          <a:endParaRPr lang="en-GB">
            <a:latin typeface="+mj-lt"/>
          </a:endParaRPr>
        </a:p>
      </dgm:t>
    </dgm:pt>
    <dgm:pt modelId="{174BF221-6627-4B51-8AE6-14238C9AEC19}">
      <dgm:prSet phldrT="[Text]"/>
      <dgm:spPr/>
      <dgm:t>
        <a:bodyPr/>
        <a:lstStyle/>
        <a:p>
          <a:r>
            <a:rPr lang="pl-PL" dirty="0">
              <a:latin typeface="+mj-lt"/>
            </a:rPr>
            <a:t>Podklasa R-</a:t>
          </a:r>
          <a:r>
            <a:rPr lang="pl-PL" dirty="0" err="1">
              <a:latin typeface="+mj-lt"/>
            </a:rPr>
            <a:t>vine</a:t>
          </a:r>
          <a:endParaRPr lang="en-GB" dirty="0">
            <a:latin typeface="+mj-lt"/>
          </a:endParaRPr>
        </a:p>
      </dgm:t>
    </dgm:pt>
    <dgm:pt modelId="{4FFB6953-4E20-4829-B657-2FAED352832E}" type="parTrans" cxnId="{72316AF7-2EB4-4FB6-B149-672DF89B4A04}">
      <dgm:prSet/>
      <dgm:spPr/>
      <dgm:t>
        <a:bodyPr/>
        <a:lstStyle/>
        <a:p>
          <a:endParaRPr lang="en-GB">
            <a:latin typeface="+mj-lt"/>
          </a:endParaRPr>
        </a:p>
      </dgm:t>
    </dgm:pt>
    <dgm:pt modelId="{9C54CBC7-8A8A-475D-8322-D303323FC888}" type="sibTrans" cxnId="{72316AF7-2EB4-4FB6-B149-672DF89B4A04}">
      <dgm:prSet/>
      <dgm:spPr/>
      <dgm:t>
        <a:bodyPr/>
        <a:lstStyle/>
        <a:p>
          <a:endParaRPr lang="en-GB">
            <a:latin typeface="+mj-lt"/>
          </a:endParaRPr>
        </a:p>
      </dgm:t>
    </dgm:pt>
    <dgm:pt modelId="{B99018B3-9EAC-4B85-9EA4-9DC9C5681045}">
      <dgm:prSet phldrT="[Text]"/>
      <dgm:spPr/>
      <dgm:t>
        <a:bodyPr/>
        <a:lstStyle/>
        <a:p>
          <a:r>
            <a:rPr lang="pl-PL" dirty="0">
              <a:latin typeface="+mj-lt"/>
            </a:rPr>
            <a:t>Każdy węzeł ma co najwyżej dwie krawędzie</a:t>
          </a:r>
          <a:endParaRPr lang="en-GB" dirty="0">
            <a:latin typeface="+mj-lt"/>
          </a:endParaRPr>
        </a:p>
      </dgm:t>
    </dgm:pt>
    <dgm:pt modelId="{FF1DB37A-2DD8-4AA3-B39C-138B1F048C98}" type="parTrans" cxnId="{706D8BFC-EEDA-429A-8C05-113ABA80DCD0}">
      <dgm:prSet/>
      <dgm:spPr/>
      <dgm:t>
        <a:bodyPr/>
        <a:lstStyle/>
        <a:p>
          <a:endParaRPr lang="en-GB">
            <a:latin typeface="+mj-lt"/>
          </a:endParaRPr>
        </a:p>
      </dgm:t>
    </dgm:pt>
    <dgm:pt modelId="{2CB0F4F5-EC92-4171-9911-DDF3BDF7AFA9}" type="sibTrans" cxnId="{706D8BFC-EEDA-429A-8C05-113ABA80DCD0}">
      <dgm:prSet/>
      <dgm:spPr/>
      <dgm:t>
        <a:bodyPr/>
        <a:lstStyle/>
        <a:p>
          <a:endParaRPr lang="en-GB">
            <a:latin typeface="+mj-lt"/>
          </a:endParaRPr>
        </a:p>
      </dgm:t>
    </dgm:pt>
    <dgm:pt modelId="{2288854D-C07B-4B0E-80F9-7115942F7576}" type="pres">
      <dgm:prSet presAssocID="{57C1AB7E-A6A9-4DFA-A1BB-3E5D42B3B189}" presName="linearFlow" presStyleCnt="0">
        <dgm:presLayoutVars>
          <dgm:dir/>
          <dgm:animLvl val="lvl"/>
          <dgm:resizeHandles val="exact"/>
        </dgm:presLayoutVars>
      </dgm:prSet>
      <dgm:spPr/>
    </dgm:pt>
    <dgm:pt modelId="{B75D0038-33B5-4F74-BD73-9555C12B26D5}" type="pres">
      <dgm:prSet presAssocID="{0C01F95C-F361-4BBC-A30E-033F3CD29753}" presName="composite" presStyleCnt="0"/>
      <dgm:spPr/>
    </dgm:pt>
    <dgm:pt modelId="{157EF3BC-A3C0-4377-8511-414C8BEE6BD9}" type="pres">
      <dgm:prSet presAssocID="{0C01F95C-F361-4BBC-A30E-033F3CD29753}" presName="parentText" presStyleLbl="alignNode1" presStyleIdx="0" presStyleCnt="2">
        <dgm:presLayoutVars>
          <dgm:chMax val="1"/>
          <dgm:bulletEnabled val="1"/>
        </dgm:presLayoutVars>
      </dgm:prSet>
      <dgm:spPr/>
    </dgm:pt>
    <dgm:pt modelId="{97E20AB3-A1FA-410E-9166-35BFB583E390}" type="pres">
      <dgm:prSet presAssocID="{0C01F95C-F361-4BBC-A30E-033F3CD29753}" presName="descendantText" presStyleLbl="alignAcc1" presStyleIdx="0" presStyleCnt="2">
        <dgm:presLayoutVars>
          <dgm:bulletEnabled val="1"/>
        </dgm:presLayoutVars>
      </dgm:prSet>
      <dgm:spPr/>
    </dgm:pt>
    <dgm:pt modelId="{806E78BF-A530-452C-906D-EE1DB6D72A57}" type="pres">
      <dgm:prSet presAssocID="{692CC863-94C4-4588-9D10-EA0E3465AD2C}" presName="sp" presStyleCnt="0"/>
      <dgm:spPr/>
    </dgm:pt>
    <dgm:pt modelId="{223C08FB-CB2A-4641-B47E-D7B457302447}" type="pres">
      <dgm:prSet presAssocID="{28872B87-4AAF-4D3C-BD18-55CDD9333770}" presName="composite" presStyleCnt="0"/>
      <dgm:spPr/>
    </dgm:pt>
    <dgm:pt modelId="{F60FE4A5-769D-4952-8B2D-926CBC13FDD9}" type="pres">
      <dgm:prSet presAssocID="{28872B87-4AAF-4D3C-BD18-55CDD9333770}" presName="parentText" presStyleLbl="alignNode1" presStyleIdx="1" presStyleCnt="2">
        <dgm:presLayoutVars>
          <dgm:chMax val="1"/>
          <dgm:bulletEnabled val="1"/>
        </dgm:presLayoutVars>
      </dgm:prSet>
      <dgm:spPr/>
    </dgm:pt>
    <dgm:pt modelId="{9F0E4910-808E-4770-9151-F28A1CE86693}" type="pres">
      <dgm:prSet presAssocID="{28872B87-4AAF-4D3C-BD18-55CDD9333770}" presName="descendantText" presStyleLbl="alignAcc1" presStyleIdx="1" presStyleCnt="2">
        <dgm:presLayoutVars>
          <dgm:bulletEnabled val="1"/>
        </dgm:presLayoutVars>
      </dgm:prSet>
      <dgm:spPr/>
    </dgm:pt>
  </dgm:ptLst>
  <dgm:cxnLst>
    <dgm:cxn modelId="{C107AA22-7A27-4490-B6F3-5D73CBE5CE93}" type="presOf" srcId="{174BF221-6627-4B51-8AE6-14238C9AEC19}" destId="{9F0E4910-808E-4770-9151-F28A1CE86693}" srcOrd="0" destOrd="0" presId="urn:microsoft.com/office/officeart/2005/8/layout/chevron2"/>
    <dgm:cxn modelId="{A3EEE35D-CDD6-4400-AC9D-148FD533AEE0}" type="presOf" srcId="{57C1AB7E-A6A9-4DFA-A1BB-3E5D42B3B189}" destId="{2288854D-C07B-4B0E-80F9-7115942F7576}" srcOrd="0" destOrd="0" presId="urn:microsoft.com/office/officeart/2005/8/layout/chevron2"/>
    <dgm:cxn modelId="{4B88A443-5D85-4257-8539-4BBA1D725EED}" type="presOf" srcId="{0C01F95C-F361-4BBC-A30E-033F3CD29753}" destId="{157EF3BC-A3C0-4377-8511-414C8BEE6BD9}" srcOrd="0" destOrd="0" presId="urn:microsoft.com/office/officeart/2005/8/layout/chevron2"/>
    <dgm:cxn modelId="{2686B645-59C7-463B-AC3A-9BB0DDC0CEF4}" type="presOf" srcId="{28872B87-4AAF-4D3C-BD18-55CDD9333770}" destId="{F60FE4A5-769D-4952-8B2D-926CBC13FDD9}" srcOrd="0" destOrd="0" presId="urn:microsoft.com/office/officeart/2005/8/layout/chevron2"/>
    <dgm:cxn modelId="{B2A93A67-8BDF-4E48-B568-EF0840275CF5}" type="presOf" srcId="{1F40E92E-A01B-41E1-809E-933C1AE19F82}" destId="{97E20AB3-A1FA-410E-9166-35BFB583E390}" srcOrd="0" destOrd="0" presId="urn:microsoft.com/office/officeart/2005/8/layout/chevron2"/>
    <dgm:cxn modelId="{8EFEA04D-A5FB-45D2-829D-EB53F31C3AD4}" srcId="{0C01F95C-F361-4BBC-A30E-033F3CD29753}" destId="{1F40E92E-A01B-41E1-809E-933C1AE19F82}" srcOrd="0" destOrd="0" parTransId="{7761AFCC-2EC9-4429-925A-773EF2526CC0}" sibTransId="{3C9BB7B7-652F-48CA-9DC2-9F351C58731C}"/>
    <dgm:cxn modelId="{C47F6252-BB6D-45D8-8376-FE41D72C4510}" srcId="{57C1AB7E-A6A9-4DFA-A1BB-3E5D42B3B189}" destId="{0C01F95C-F361-4BBC-A30E-033F3CD29753}" srcOrd="0" destOrd="0" parTransId="{2562DE89-1235-4218-BD0A-19AB4D517512}" sibTransId="{692CC863-94C4-4588-9D10-EA0E3465AD2C}"/>
    <dgm:cxn modelId="{A825B4E0-EACE-4E69-A3FF-0537A3422D4B}" srcId="{57C1AB7E-A6A9-4DFA-A1BB-3E5D42B3B189}" destId="{28872B87-4AAF-4D3C-BD18-55CDD9333770}" srcOrd="1" destOrd="0" parTransId="{A40EF4BA-C42E-45EB-B4B5-AC82C7861E5A}" sibTransId="{09B38516-FDB1-4BF3-BF94-957E9670E41B}"/>
    <dgm:cxn modelId="{1A9D98E2-C90C-4590-B737-BBA80A6430ED}" type="presOf" srcId="{B99018B3-9EAC-4B85-9EA4-9DC9C5681045}" destId="{9F0E4910-808E-4770-9151-F28A1CE86693}" srcOrd="0" destOrd="1" presId="urn:microsoft.com/office/officeart/2005/8/layout/chevron2"/>
    <dgm:cxn modelId="{72316AF7-2EB4-4FB6-B149-672DF89B4A04}" srcId="{28872B87-4AAF-4D3C-BD18-55CDD9333770}" destId="{174BF221-6627-4B51-8AE6-14238C9AEC19}" srcOrd="0" destOrd="0" parTransId="{4FFB6953-4E20-4829-B657-2FAED352832E}" sibTransId="{9C54CBC7-8A8A-475D-8322-D303323FC888}"/>
    <dgm:cxn modelId="{706D8BFC-EEDA-429A-8C05-113ABA80DCD0}" srcId="{28872B87-4AAF-4D3C-BD18-55CDD9333770}" destId="{B99018B3-9EAC-4B85-9EA4-9DC9C5681045}" srcOrd="1" destOrd="0" parTransId="{FF1DB37A-2DD8-4AA3-B39C-138B1F048C98}" sibTransId="{2CB0F4F5-EC92-4171-9911-DDF3BDF7AFA9}"/>
    <dgm:cxn modelId="{9469379C-E641-48E4-BF85-0D0620AA16E3}" type="presParOf" srcId="{2288854D-C07B-4B0E-80F9-7115942F7576}" destId="{B75D0038-33B5-4F74-BD73-9555C12B26D5}" srcOrd="0" destOrd="0" presId="urn:microsoft.com/office/officeart/2005/8/layout/chevron2"/>
    <dgm:cxn modelId="{96F1CACB-D471-4B32-9450-BC57B03E73E7}" type="presParOf" srcId="{B75D0038-33B5-4F74-BD73-9555C12B26D5}" destId="{157EF3BC-A3C0-4377-8511-414C8BEE6BD9}" srcOrd="0" destOrd="0" presId="urn:microsoft.com/office/officeart/2005/8/layout/chevron2"/>
    <dgm:cxn modelId="{F969045E-0B3C-4B34-83F4-F8E36D839877}" type="presParOf" srcId="{B75D0038-33B5-4F74-BD73-9555C12B26D5}" destId="{97E20AB3-A1FA-410E-9166-35BFB583E390}" srcOrd="1" destOrd="0" presId="urn:microsoft.com/office/officeart/2005/8/layout/chevron2"/>
    <dgm:cxn modelId="{F429B604-F40B-45CD-8C4E-71AE5EA1D418}" type="presParOf" srcId="{2288854D-C07B-4B0E-80F9-7115942F7576}" destId="{806E78BF-A530-452C-906D-EE1DB6D72A57}" srcOrd="1" destOrd="0" presId="urn:microsoft.com/office/officeart/2005/8/layout/chevron2"/>
    <dgm:cxn modelId="{4504819F-D31F-408D-8814-F6DF5BBDE751}" type="presParOf" srcId="{2288854D-C07B-4B0E-80F9-7115942F7576}" destId="{223C08FB-CB2A-4641-B47E-D7B457302447}" srcOrd="2" destOrd="0" presId="urn:microsoft.com/office/officeart/2005/8/layout/chevron2"/>
    <dgm:cxn modelId="{C4E50D85-5A94-4183-9EEE-42F7A18033A9}" type="presParOf" srcId="{223C08FB-CB2A-4641-B47E-D7B457302447}" destId="{F60FE4A5-769D-4952-8B2D-926CBC13FDD9}" srcOrd="0" destOrd="0" presId="urn:microsoft.com/office/officeart/2005/8/layout/chevron2"/>
    <dgm:cxn modelId="{13D4EA0B-EC05-4445-9B51-382AC37BD391}" type="presParOf" srcId="{223C08FB-CB2A-4641-B47E-D7B457302447}" destId="{9F0E4910-808E-4770-9151-F28A1CE86693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57C1AB7E-A6A9-4DFA-A1BB-3E5D42B3B189}" type="doc">
      <dgm:prSet loTypeId="urn:microsoft.com/office/officeart/2005/8/layout/chevron2" loCatId="list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GB"/>
        </a:p>
      </dgm:t>
    </dgm:pt>
    <dgm:pt modelId="{0C01F95C-F361-4BBC-A30E-033F3CD29753}">
      <dgm:prSet phldrT="[Text]" custT="1"/>
      <dgm:spPr/>
      <dgm:t>
        <a:bodyPr/>
        <a:lstStyle/>
        <a:p>
          <a:r>
            <a:rPr lang="pl-PL" sz="1800" dirty="0">
              <a:latin typeface="+mj-lt"/>
            </a:rPr>
            <a:t>R-</a:t>
          </a:r>
          <a:r>
            <a:rPr lang="pl-PL" sz="1800" dirty="0" err="1">
              <a:latin typeface="+mj-lt"/>
            </a:rPr>
            <a:t>vine</a:t>
          </a:r>
          <a:endParaRPr lang="en-GB" sz="1800" dirty="0">
            <a:latin typeface="+mj-lt"/>
          </a:endParaRPr>
        </a:p>
      </dgm:t>
    </dgm:pt>
    <dgm:pt modelId="{2562DE89-1235-4218-BD0A-19AB4D517512}" type="parTrans" cxnId="{C47F6252-BB6D-45D8-8376-FE41D72C4510}">
      <dgm:prSet/>
      <dgm:spPr/>
      <dgm:t>
        <a:bodyPr/>
        <a:lstStyle/>
        <a:p>
          <a:endParaRPr lang="en-GB">
            <a:latin typeface="+mj-lt"/>
          </a:endParaRPr>
        </a:p>
      </dgm:t>
    </dgm:pt>
    <dgm:pt modelId="{692CC863-94C4-4588-9D10-EA0E3465AD2C}" type="sibTrans" cxnId="{C47F6252-BB6D-45D8-8376-FE41D72C4510}">
      <dgm:prSet/>
      <dgm:spPr/>
      <dgm:t>
        <a:bodyPr/>
        <a:lstStyle/>
        <a:p>
          <a:endParaRPr lang="en-GB">
            <a:latin typeface="+mj-lt"/>
          </a:endParaRPr>
        </a:p>
      </dgm:t>
    </dgm:pt>
    <dgm:pt modelId="{1F40E92E-A01B-41E1-809E-933C1AE19F82}">
      <dgm:prSet phldrT="[Text]"/>
      <dgm:spPr/>
      <dgm:t>
        <a:bodyPr/>
        <a:lstStyle/>
        <a:p>
          <a:r>
            <a:rPr lang="pl-PL" dirty="0">
              <a:latin typeface="+mj-lt"/>
            </a:rPr>
            <a:t>Ogólny sposób dekompozycji</a:t>
          </a:r>
          <a:br>
            <a:rPr lang="pl-PL" dirty="0">
              <a:latin typeface="+mj-lt"/>
            </a:rPr>
          </a:br>
          <a:r>
            <a:rPr lang="pl-PL" i="1" dirty="0">
              <a:latin typeface="+mj-lt"/>
            </a:rPr>
            <a:t>n</a:t>
          </a:r>
          <a:r>
            <a:rPr lang="pl-PL" i="0" dirty="0">
              <a:latin typeface="+mj-lt"/>
            </a:rPr>
            <a:t>-wymiarowego rozkładu</a:t>
          </a:r>
          <a:r>
            <a:rPr lang="pl-PL" dirty="0">
              <a:latin typeface="+mj-lt"/>
            </a:rPr>
            <a:t> na rozkłady brzegowe i kopuły</a:t>
          </a:r>
          <a:endParaRPr lang="en-GB" dirty="0">
            <a:latin typeface="+mj-lt"/>
          </a:endParaRPr>
        </a:p>
      </dgm:t>
    </dgm:pt>
    <dgm:pt modelId="{7761AFCC-2EC9-4429-925A-773EF2526CC0}" type="parTrans" cxnId="{8EFEA04D-A5FB-45D2-829D-EB53F31C3AD4}">
      <dgm:prSet/>
      <dgm:spPr/>
      <dgm:t>
        <a:bodyPr/>
        <a:lstStyle/>
        <a:p>
          <a:endParaRPr lang="en-GB">
            <a:latin typeface="+mj-lt"/>
          </a:endParaRPr>
        </a:p>
      </dgm:t>
    </dgm:pt>
    <dgm:pt modelId="{3C9BB7B7-652F-48CA-9DC2-9F351C58731C}" type="sibTrans" cxnId="{8EFEA04D-A5FB-45D2-829D-EB53F31C3AD4}">
      <dgm:prSet/>
      <dgm:spPr/>
      <dgm:t>
        <a:bodyPr/>
        <a:lstStyle/>
        <a:p>
          <a:endParaRPr lang="en-GB">
            <a:latin typeface="+mj-lt"/>
          </a:endParaRPr>
        </a:p>
      </dgm:t>
    </dgm:pt>
    <dgm:pt modelId="{28872B87-4AAF-4D3C-BD18-55CDD9333770}">
      <dgm:prSet phldrT="[Text]" custT="1"/>
      <dgm:spPr/>
      <dgm:t>
        <a:bodyPr/>
        <a:lstStyle/>
        <a:p>
          <a:r>
            <a:rPr lang="pl-PL" sz="1800" dirty="0">
              <a:latin typeface="+mj-lt"/>
            </a:rPr>
            <a:t>D-</a:t>
          </a:r>
          <a:r>
            <a:rPr lang="pl-PL" sz="1800" dirty="0" err="1">
              <a:latin typeface="+mj-lt"/>
            </a:rPr>
            <a:t>vine</a:t>
          </a:r>
          <a:endParaRPr lang="en-GB" sz="2500" dirty="0">
            <a:latin typeface="+mj-lt"/>
          </a:endParaRPr>
        </a:p>
      </dgm:t>
    </dgm:pt>
    <dgm:pt modelId="{A40EF4BA-C42E-45EB-B4B5-AC82C7861E5A}" type="parTrans" cxnId="{A825B4E0-EACE-4E69-A3FF-0537A3422D4B}">
      <dgm:prSet/>
      <dgm:spPr/>
      <dgm:t>
        <a:bodyPr/>
        <a:lstStyle/>
        <a:p>
          <a:endParaRPr lang="en-GB">
            <a:latin typeface="+mj-lt"/>
          </a:endParaRPr>
        </a:p>
      </dgm:t>
    </dgm:pt>
    <dgm:pt modelId="{09B38516-FDB1-4BF3-BF94-957E9670E41B}" type="sibTrans" cxnId="{A825B4E0-EACE-4E69-A3FF-0537A3422D4B}">
      <dgm:prSet/>
      <dgm:spPr/>
      <dgm:t>
        <a:bodyPr/>
        <a:lstStyle/>
        <a:p>
          <a:endParaRPr lang="en-GB">
            <a:latin typeface="+mj-lt"/>
          </a:endParaRPr>
        </a:p>
      </dgm:t>
    </dgm:pt>
    <dgm:pt modelId="{174BF221-6627-4B51-8AE6-14238C9AEC19}">
      <dgm:prSet phldrT="[Text]"/>
      <dgm:spPr/>
      <dgm:t>
        <a:bodyPr/>
        <a:lstStyle/>
        <a:p>
          <a:r>
            <a:rPr lang="pl-PL" dirty="0">
              <a:latin typeface="+mj-lt"/>
            </a:rPr>
            <a:t>Podklasa R-</a:t>
          </a:r>
          <a:r>
            <a:rPr lang="pl-PL" dirty="0" err="1">
              <a:latin typeface="+mj-lt"/>
            </a:rPr>
            <a:t>vine</a:t>
          </a:r>
          <a:endParaRPr lang="en-GB" dirty="0">
            <a:latin typeface="+mj-lt"/>
          </a:endParaRPr>
        </a:p>
      </dgm:t>
    </dgm:pt>
    <dgm:pt modelId="{4FFB6953-4E20-4829-B657-2FAED352832E}" type="parTrans" cxnId="{72316AF7-2EB4-4FB6-B149-672DF89B4A04}">
      <dgm:prSet/>
      <dgm:spPr/>
      <dgm:t>
        <a:bodyPr/>
        <a:lstStyle/>
        <a:p>
          <a:endParaRPr lang="en-GB">
            <a:latin typeface="+mj-lt"/>
          </a:endParaRPr>
        </a:p>
      </dgm:t>
    </dgm:pt>
    <dgm:pt modelId="{9C54CBC7-8A8A-475D-8322-D303323FC888}" type="sibTrans" cxnId="{72316AF7-2EB4-4FB6-B149-672DF89B4A04}">
      <dgm:prSet/>
      <dgm:spPr/>
      <dgm:t>
        <a:bodyPr/>
        <a:lstStyle/>
        <a:p>
          <a:endParaRPr lang="en-GB">
            <a:latin typeface="+mj-lt"/>
          </a:endParaRPr>
        </a:p>
      </dgm:t>
    </dgm:pt>
    <dgm:pt modelId="{B99018B3-9EAC-4B85-9EA4-9DC9C5681045}">
      <dgm:prSet phldrT="[Text]"/>
      <dgm:spPr/>
      <dgm:t>
        <a:bodyPr/>
        <a:lstStyle/>
        <a:p>
          <a:r>
            <a:rPr lang="pl-PL" dirty="0">
              <a:latin typeface="+mj-lt"/>
            </a:rPr>
            <a:t>Każdy węzeł ma co najwyżej dwie krawędzie</a:t>
          </a:r>
          <a:endParaRPr lang="en-GB" dirty="0">
            <a:latin typeface="+mj-lt"/>
          </a:endParaRPr>
        </a:p>
      </dgm:t>
    </dgm:pt>
    <dgm:pt modelId="{FF1DB37A-2DD8-4AA3-B39C-138B1F048C98}" type="parTrans" cxnId="{706D8BFC-EEDA-429A-8C05-113ABA80DCD0}">
      <dgm:prSet/>
      <dgm:spPr/>
      <dgm:t>
        <a:bodyPr/>
        <a:lstStyle/>
        <a:p>
          <a:endParaRPr lang="en-GB">
            <a:latin typeface="+mj-lt"/>
          </a:endParaRPr>
        </a:p>
      </dgm:t>
    </dgm:pt>
    <dgm:pt modelId="{2CB0F4F5-EC92-4171-9911-DDF3BDF7AFA9}" type="sibTrans" cxnId="{706D8BFC-EEDA-429A-8C05-113ABA80DCD0}">
      <dgm:prSet/>
      <dgm:spPr/>
      <dgm:t>
        <a:bodyPr/>
        <a:lstStyle/>
        <a:p>
          <a:endParaRPr lang="en-GB">
            <a:latin typeface="+mj-lt"/>
          </a:endParaRPr>
        </a:p>
      </dgm:t>
    </dgm:pt>
    <dgm:pt modelId="{2288854D-C07B-4B0E-80F9-7115942F7576}" type="pres">
      <dgm:prSet presAssocID="{57C1AB7E-A6A9-4DFA-A1BB-3E5D42B3B189}" presName="linearFlow" presStyleCnt="0">
        <dgm:presLayoutVars>
          <dgm:dir/>
          <dgm:animLvl val="lvl"/>
          <dgm:resizeHandles val="exact"/>
        </dgm:presLayoutVars>
      </dgm:prSet>
      <dgm:spPr/>
    </dgm:pt>
    <dgm:pt modelId="{B75D0038-33B5-4F74-BD73-9555C12B26D5}" type="pres">
      <dgm:prSet presAssocID="{0C01F95C-F361-4BBC-A30E-033F3CD29753}" presName="composite" presStyleCnt="0"/>
      <dgm:spPr/>
    </dgm:pt>
    <dgm:pt modelId="{157EF3BC-A3C0-4377-8511-414C8BEE6BD9}" type="pres">
      <dgm:prSet presAssocID="{0C01F95C-F361-4BBC-A30E-033F3CD29753}" presName="parentText" presStyleLbl="alignNode1" presStyleIdx="0" presStyleCnt="2">
        <dgm:presLayoutVars>
          <dgm:chMax val="1"/>
          <dgm:bulletEnabled val="1"/>
        </dgm:presLayoutVars>
      </dgm:prSet>
      <dgm:spPr/>
    </dgm:pt>
    <dgm:pt modelId="{97E20AB3-A1FA-410E-9166-35BFB583E390}" type="pres">
      <dgm:prSet presAssocID="{0C01F95C-F361-4BBC-A30E-033F3CD29753}" presName="descendantText" presStyleLbl="alignAcc1" presStyleIdx="0" presStyleCnt="2">
        <dgm:presLayoutVars>
          <dgm:bulletEnabled val="1"/>
        </dgm:presLayoutVars>
      </dgm:prSet>
      <dgm:spPr/>
    </dgm:pt>
    <dgm:pt modelId="{806E78BF-A530-452C-906D-EE1DB6D72A57}" type="pres">
      <dgm:prSet presAssocID="{692CC863-94C4-4588-9D10-EA0E3465AD2C}" presName="sp" presStyleCnt="0"/>
      <dgm:spPr/>
    </dgm:pt>
    <dgm:pt modelId="{223C08FB-CB2A-4641-B47E-D7B457302447}" type="pres">
      <dgm:prSet presAssocID="{28872B87-4AAF-4D3C-BD18-55CDD9333770}" presName="composite" presStyleCnt="0"/>
      <dgm:spPr/>
    </dgm:pt>
    <dgm:pt modelId="{F60FE4A5-769D-4952-8B2D-926CBC13FDD9}" type="pres">
      <dgm:prSet presAssocID="{28872B87-4AAF-4D3C-BD18-55CDD9333770}" presName="parentText" presStyleLbl="alignNode1" presStyleIdx="1" presStyleCnt="2">
        <dgm:presLayoutVars>
          <dgm:chMax val="1"/>
          <dgm:bulletEnabled val="1"/>
        </dgm:presLayoutVars>
      </dgm:prSet>
      <dgm:spPr/>
    </dgm:pt>
    <dgm:pt modelId="{9F0E4910-808E-4770-9151-F28A1CE86693}" type="pres">
      <dgm:prSet presAssocID="{28872B87-4AAF-4D3C-BD18-55CDD9333770}" presName="descendantText" presStyleLbl="alignAcc1" presStyleIdx="1" presStyleCnt="2">
        <dgm:presLayoutVars>
          <dgm:bulletEnabled val="1"/>
        </dgm:presLayoutVars>
      </dgm:prSet>
      <dgm:spPr/>
    </dgm:pt>
  </dgm:ptLst>
  <dgm:cxnLst>
    <dgm:cxn modelId="{C107AA22-7A27-4490-B6F3-5D73CBE5CE93}" type="presOf" srcId="{174BF221-6627-4B51-8AE6-14238C9AEC19}" destId="{9F0E4910-808E-4770-9151-F28A1CE86693}" srcOrd="0" destOrd="0" presId="urn:microsoft.com/office/officeart/2005/8/layout/chevron2"/>
    <dgm:cxn modelId="{A3EEE35D-CDD6-4400-AC9D-148FD533AEE0}" type="presOf" srcId="{57C1AB7E-A6A9-4DFA-A1BB-3E5D42B3B189}" destId="{2288854D-C07B-4B0E-80F9-7115942F7576}" srcOrd="0" destOrd="0" presId="urn:microsoft.com/office/officeart/2005/8/layout/chevron2"/>
    <dgm:cxn modelId="{4B88A443-5D85-4257-8539-4BBA1D725EED}" type="presOf" srcId="{0C01F95C-F361-4BBC-A30E-033F3CD29753}" destId="{157EF3BC-A3C0-4377-8511-414C8BEE6BD9}" srcOrd="0" destOrd="0" presId="urn:microsoft.com/office/officeart/2005/8/layout/chevron2"/>
    <dgm:cxn modelId="{2686B645-59C7-463B-AC3A-9BB0DDC0CEF4}" type="presOf" srcId="{28872B87-4AAF-4D3C-BD18-55CDD9333770}" destId="{F60FE4A5-769D-4952-8B2D-926CBC13FDD9}" srcOrd="0" destOrd="0" presId="urn:microsoft.com/office/officeart/2005/8/layout/chevron2"/>
    <dgm:cxn modelId="{B2A93A67-8BDF-4E48-B568-EF0840275CF5}" type="presOf" srcId="{1F40E92E-A01B-41E1-809E-933C1AE19F82}" destId="{97E20AB3-A1FA-410E-9166-35BFB583E390}" srcOrd="0" destOrd="0" presId="urn:microsoft.com/office/officeart/2005/8/layout/chevron2"/>
    <dgm:cxn modelId="{8EFEA04D-A5FB-45D2-829D-EB53F31C3AD4}" srcId="{0C01F95C-F361-4BBC-A30E-033F3CD29753}" destId="{1F40E92E-A01B-41E1-809E-933C1AE19F82}" srcOrd="0" destOrd="0" parTransId="{7761AFCC-2EC9-4429-925A-773EF2526CC0}" sibTransId="{3C9BB7B7-652F-48CA-9DC2-9F351C58731C}"/>
    <dgm:cxn modelId="{C47F6252-BB6D-45D8-8376-FE41D72C4510}" srcId="{57C1AB7E-A6A9-4DFA-A1BB-3E5D42B3B189}" destId="{0C01F95C-F361-4BBC-A30E-033F3CD29753}" srcOrd="0" destOrd="0" parTransId="{2562DE89-1235-4218-BD0A-19AB4D517512}" sibTransId="{692CC863-94C4-4588-9D10-EA0E3465AD2C}"/>
    <dgm:cxn modelId="{A825B4E0-EACE-4E69-A3FF-0537A3422D4B}" srcId="{57C1AB7E-A6A9-4DFA-A1BB-3E5D42B3B189}" destId="{28872B87-4AAF-4D3C-BD18-55CDD9333770}" srcOrd="1" destOrd="0" parTransId="{A40EF4BA-C42E-45EB-B4B5-AC82C7861E5A}" sibTransId="{09B38516-FDB1-4BF3-BF94-957E9670E41B}"/>
    <dgm:cxn modelId="{1A9D98E2-C90C-4590-B737-BBA80A6430ED}" type="presOf" srcId="{B99018B3-9EAC-4B85-9EA4-9DC9C5681045}" destId="{9F0E4910-808E-4770-9151-F28A1CE86693}" srcOrd="0" destOrd="1" presId="urn:microsoft.com/office/officeart/2005/8/layout/chevron2"/>
    <dgm:cxn modelId="{72316AF7-2EB4-4FB6-B149-672DF89B4A04}" srcId="{28872B87-4AAF-4D3C-BD18-55CDD9333770}" destId="{174BF221-6627-4B51-8AE6-14238C9AEC19}" srcOrd="0" destOrd="0" parTransId="{4FFB6953-4E20-4829-B657-2FAED352832E}" sibTransId="{9C54CBC7-8A8A-475D-8322-D303323FC888}"/>
    <dgm:cxn modelId="{706D8BFC-EEDA-429A-8C05-113ABA80DCD0}" srcId="{28872B87-4AAF-4D3C-BD18-55CDD9333770}" destId="{B99018B3-9EAC-4B85-9EA4-9DC9C5681045}" srcOrd="1" destOrd="0" parTransId="{FF1DB37A-2DD8-4AA3-B39C-138B1F048C98}" sibTransId="{2CB0F4F5-EC92-4171-9911-DDF3BDF7AFA9}"/>
    <dgm:cxn modelId="{9469379C-E641-48E4-BF85-0D0620AA16E3}" type="presParOf" srcId="{2288854D-C07B-4B0E-80F9-7115942F7576}" destId="{B75D0038-33B5-4F74-BD73-9555C12B26D5}" srcOrd="0" destOrd="0" presId="urn:microsoft.com/office/officeart/2005/8/layout/chevron2"/>
    <dgm:cxn modelId="{96F1CACB-D471-4B32-9450-BC57B03E73E7}" type="presParOf" srcId="{B75D0038-33B5-4F74-BD73-9555C12B26D5}" destId="{157EF3BC-A3C0-4377-8511-414C8BEE6BD9}" srcOrd="0" destOrd="0" presId="urn:microsoft.com/office/officeart/2005/8/layout/chevron2"/>
    <dgm:cxn modelId="{F969045E-0B3C-4B34-83F4-F8E36D839877}" type="presParOf" srcId="{B75D0038-33B5-4F74-BD73-9555C12B26D5}" destId="{97E20AB3-A1FA-410E-9166-35BFB583E390}" srcOrd="1" destOrd="0" presId="urn:microsoft.com/office/officeart/2005/8/layout/chevron2"/>
    <dgm:cxn modelId="{F429B604-F40B-45CD-8C4E-71AE5EA1D418}" type="presParOf" srcId="{2288854D-C07B-4B0E-80F9-7115942F7576}" destId="{806E78BF-A530-452C-906D-EE1DB6D72A57}" srcOrd="1" destOrd="0" presId="urn:microsoft.com/office/officeart/2005/8/layout/chevron2"/>
    <dgm:cxn modelId="{4504819F-D31F-408D-8814-F6DF5BBDE751}" type="presParOf" srcId="{2288854D-C07B-4B0E-80F9-7115942F7576}" destId="{223C08FB-CB2A-4641-B47E-D7B457302447}" srcOrd="2" destOrd="0" presId="urn:microsoft.com/office/officeart/2005/8/layout/chevron2"/>
    <dgm:cxn modelId="{C4E50D85-5A94-4183-9EEE-42F7A18033A9}" type="presParOf" srcId="{223C08FB-CB2A-4641-B47E-D7B457302447}" destId="{F60FE4A5-769D-4952-8B2D-926CBC13FDD9}" srcOrd="0" destOrd="0" presId="urn:microsoft.com/office/officeart/2005/8/layout/chevron2"/>
    <dgm:cxn modelId="{13D4EA0B-EC05-4445-9B51-382AC37BD391}" type="presParOf" srcId="{223C08FB-CB2A-4641-B47E-D7B457302447}" destId="{9F0E4910-808E-4770-9151-F28A1CE86693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CF6EEAA7-23B7-4A25-A951-412C7998CD14}" type="doc">
      <dgm:prSet loTypeId="urn:microsoft.com/office/officeart/2005/8/layout/hierarchy2" loCatId="hierarchy" qsTypeId="urn:microsoft.com/office/officeart/2005/8/quickstyle/simple1" qsCatId="simple" csTypeId="urn:microsoft.com/office/officeart/2005/8/colors/accent6_3" csCatId="accent6" phldr="1"/>
      <dgm:spPr/>
      <dgm:t>
        <a:bodyPr/>
        <a:lstStyle/>
        <a:p>
          <a:endParaRPr lang="en-GB"/>
        </a:p>
      </dgm:t>
    </dgm:pt>
    <dgm:pt modelId="{9ACA363C-A1C7-42E4-AC92-C83C942AD591}">
      <dgm:prSet phldrT="[Text]"/>
      <dgm:spPr/>
      <dgm:t>
        <a:bodyPr/>
        <a:lstStyle/>
        <a:p>
          <a:r>
            <a:rPr lang="pl-PL" dirty="0">
              <a:latin typeface="+mj-lt"/>
            </a:rPr>
            <a:t>Standardowa kopułowa regresja </a:t>
          </a:r>
          <a:r>
            <a:rPr lang="pl-PL" dirty="0" err="1">
              <a:latin typeface="+mj-lt"/>
            </a:rPr>
            <a:t>kwantylowa</a:t>
          </a:r>
          <a:endParaRPr lang="en-GB" dirty="0">
            <a:latin typeface="+mj-lt"/>
          </a:endParaRPr>
        </a:p>
      </dgm:t>
    </dgm:pt>
    <dgm:pt modelId="{E7A37CAC-07A1-4919-9478-28BC1CAA56B0}" type="parTrans" cxnId="{C450D40C-5630-4680-8AD8-87FEE5C28C02}">
      <dgm:prSet/>
      <dgm:spPr/>
      <dgm:t>
        <a:bodyPr/>
        <a:lstStyle/>
        <a:p>
          <a:endParaRPr lang="en-GB">
            <a:latin typeface="+mj-lt"/>
          </a:endParaRPr>
        </a:p>
      </dgm:t>
    </dgm:pt>
    <dgm:pt modelId="{3A6AB61F-1D1C-43B1-89C4-D27855D9E985}" type="sibTrans" cxnId="{C450D40C-5630-4680-8AD8-87FEE5C28C02}">
      <dgm:prSet/>
      <dgm:spPr/>
      <dgm:t>
        <a:bodyPr/>
        <a:lstStyle/>
        <a:p>
          <a:endParaRPr lang="en-GB">
            <a:latin typeface="+mj-lt"/>
          </a:endParaRPr>
        </a:p>
      </dgm:t>
    </dgm:pt>
    <mc:AlternateContent xmlns:mc="http://schemas.openxmlformats.org/markup-compatibility/2006" xmlns:a14="http://schemas.microsoft.com/office/drawing/2010/main">
      <mc:Choice Requires="a14">
        <dgm:pt modelId="{442DD042-0D3B-4DEF-97B4-B7CDBD7B2001}">
          <dgm:prSet phldrT="[Text]"/>
          <dgm:spPr/>
          <dgm:t>
            <a:bodyPr/>
            <a:lstStyle/>
            <a:p>
              <a:r>
                <a:rPr lang="pl-PL" b="0" dirty="0">
                  <a:latin typeface="+mj-lt"/>
                </a:rPr>
                <a:t>Zamiast jednego </a:t>
              </a:r>
              <a14:m>
                <m:oMath xmlns:m="http://schemas.openxmlformats.org/officeDocument/2006/math">
                  <m:r>
                    <a:rPr lang="pl-PL" b="0" i="1" dirty="0" smtClean="0">
                      <a:latin typeface="Cambria Math" panose="02040503050406030204" pitchFamily="18" charset="0"/>
                    </a:rPr>
                    <m:t>𝑈</m:t>
                  </m:r>
                </m:oMath>
              </a14:m>
              <a:r>
                <a:rPr lang="pl-PL" b="0" dirty="0">
                  <a:latin typeface="+mj-lt"/>
                </a:rPr>
                <a:t>, wektor </a:t>
              </a:r>
              <a:r>
                <a:rPr lang="pl-PL" b="0" dirty="0" err="1">
                  <a:latin typeface="+mj-lt"/>
                </a:rPr>
                <a:t>predyktorów</a:t>
              </a:r>
              <a:r>
                <a:rPr lang="pl-PL" b="0" dirty="0">
                  <a:latin typeface="+mj-lt"/>
                </a:rPr>
                <a:t> </a:t>
              </a:r>
              <a14:m>
                <m:oMath xmlns:m="http://schemas.openxmlformats.org/officeDocument/2006/math">
                  <m:r>
                    <a:rPr lang="pl-PL" b="1" i="1" smtClean="0">
                      <a:latin typeface="Cambria Math" panose="02040503050406030204" pitchFamily="18" charset="0"/>
                    </a:rPr>
                    <m:t>𝑼</m:t>
                  </m:r>
                </m:oMath>
              </a14:m>
              <a:endParaRPr lang="en-GB" dirty="0">
                <a:latin typeface="+mj-lt"/>
              </a:endParaRPr>
            </a:p>
          </dgm:t>
        </dgm:pt>
      </mc:Choice>
      <mc:Fallback xmlns="">
        <dgm:pt modelId="{442DD042-0D3B-4DEF-97B4-B7CDBD7B2001}">
          <dgm:prSet phldrT="[Text]"/>
          <dgm:spPr/>
          <dgm:t>
            <a:bodyPr/>
            <a:lstStyle/>
            <a:p>
              <a:r>
                <a:rPr lang="pl-PL" b="0" dirty="0">
                  <a:latin typeface="+mj-lt"/>
                </a:rPr>
                <a:t>Zamiast jednego </a:t>
              </a:r>
              <a:r>
                <a:rPr lang="pl-PL" b="0" i="0" dirty="0">
                  <a:latin typeface="Cambria Math" panose="02040503050406030204" pitchFamily="18" charset="0"/>
                </a:rPr>
                <a:t>𝑈</a:t>
              </a:r>
              <a:r>
                <a:rPr lang="pl-PL" b="0" dirty="0">
                  <a:latin typeface="+mj-lt"/>
                </a:rPr>
                <a:t>, wektor </a:t>
              </a:r>
              <a:r>
                <a:rPr lang="pl-PL" b="0" dirty="0" err="1">
                  <a:latin typeface="+mj-lt"/>
                </a:rPr>
                <a:t>predyktorów</a:t>
              </a:r>
              <a:r>
                <a:rPr lang="pl-PL" b="0" dirty="0">
                  <a:latin typeface="+mj-lt"/>
                </a:rPr>
                <a:t> </a:t>
              </a:r>
              <a:r>
                <a:rPr lang="pl-PL" b="1" i="0">
                  <a:latin typeface="+mj-lt"/>
                </a:rPr>
                <a:t>𝑼</a:t>
              </a:r>
              <a:endParaRPr lang="en-GB" dirty="0">
                <a:latin typeface="+mj-lt"/>
              </a:endParaRPr>
            </a:p>
          </dgm:t>
        </dgm:pt>
      </mc:Fallback>
    </mc:AlternateContent>
    <dgm:pt modelId="{C3B370EA-9622-48C0-9429-98FACA6AB746}" type="parTrans" cxnId="{9C68497B-27EC-4698-B273-FC649DB783EB}">
      <dgm:prSet/>
      <dgm:spPr/>
      <dgm:t>
        <a:bodyPr/>
        <a:lstStyle/>
        <a:p>
          <a:endParaRPr lang="en-GB">
            <a:latin typeface="+mj-lt"/>
          </a:endParaRPr>
        </a:p>
      </dgm:t>
    </dgm:pt>
    <dgm:pt modelId="{BE5951BB-EE59-43C7-85B4-B1989D2513EF}" type="sibTrans" cxnId="{9C68497B-27EC-4698-B273-FC649DB783EB}">
      <dgm:prSet/>
      <dgm:spPr/>
      <dgm:t>
        <a:bodyPr/>
        <a:lstStyle/>
        <a:p>
          <a:endParaRPr lang="en-GB">
            <a:latin typeface="+mj-lt"/>
          </a:endParaRPr>
        </a:p>
      </dgm:t>
    </dgm:pt>
    <mc:AlternateContent xmlns:mc="http://schemas.openxmlformats.org/markup-compatibility/2006" xmlns:a14="http://schemas.microsoft.com/office/drawing/2010/main">
      <mc:Choice Requires="a14">
        <dgm:pt modelId="{86030E3E-5485-42AF-B968-4347BC69F354}">
          <dgm:prSet phldrT="[Text]"/>
          <dgm:spPr/>
          <dgm:t>
            <a:bodyPr/>
            <a:lstStyle/>
            <a:p>
              <a:r>
                <a:rPr lang="pl-PL" dirty="0">
                  <a:latin typeface="+mj-lt"/>
                </a:rPr>
                <a:t>Jeśli </a:t>
              </a:r>
              <a:r>
                <a:rPr lang="pl-PL" b="0" i="1" u="none" dirty="0">
                  <a:latin typeface="+mj-lt"/>
                </a:rPr>
                <a:t>V</a:t>
              </a:r>
              <a:r>
                <a:rPr lang="pl-PL" u="none" dirty="0">
                  <a:latin typeface="+mj-lt"/>
                </a:rPr>
                <a:t> </a:t>
              </a:r>
              <a:r>
                <a:rPr lang="pl-PL" dirty="0">
                  <a:latin typeface="+mj-lt"/>
                </a:rPr>
                <a:t>będzie na krańcach </a:t>
              </a:r>
              <a:r>
                <a:rPr lang="pl-PL" i="1" dirty="0">
                  <a:latin typeface="+mj-lt"/>
                </a:rPr>
                <a:t>T1</a:t>
              </a:r>
              <a:r>
                <a:rPr lang="pl-PL" dirty="0">
                  <a:latin typeface="+mj-lt"/>
                </a:rPr>
                <a:t>,</a:t>
              </a:r>
            </a:p>
            <a:p>
              <a:r>
                <a:rPr lang="pl-PL" dirty="0">
                  <a:latin typeface="+mj-lt"/>
                </a:rPr>
                <a:t>to istnieje analityczny wzór na jego </a:t>
              </a:r>
              <a:r>
                <a:rPr lang="pl-PL" dirty="0" err="1">
                  <a:latin typeface="+mj-lt"/>
                </a:rPr>
                <a:t>kwantyle</a:t>
              </a:r>
              <a14:m>
                <m:oMath xmlns:m="http://schemas.openxmlformats.org/officeDocument/2006/math">
                  <m:sSup>
                    <m:sSupPr>
                      <m:ctrlPr>
                        <a:rPr lang="pl-PL" b="0" i="1" smtClean="0">
                          <a:latin typeface="Cambria Math" panose="02040503050406030204" pitchFamily="18" charset="0"/>
                        </a:rPr>
                      </m:ctrlPr>
                    </m:sSupPr>
                    <m:e>
                      <m:r>
                        <a:rPr lang="pl-PL" b="0" i="1" smtClean="0">
                          <a:latin typeface="Cambria Math" panose="02040503050406030204" pitchFamily="18" charset="0"/>
                        </a:rPr>
                        <m:t>.</m:t>
                      </m:r>
                    </m:e>
                    <m:sup>
                      <m:r>
                        <a:rPr lang="pl-PL" b="0" i="1" smtClean="0">
                          <a:latin typeface="Cambria Math" panose="02040503050406030204" pitchFamily="18" charset="0"/>
                        </a:rPr>
                        <m:t>[3]</m:t>
                      </m:r>
                    </m:sup>
                  </m:sSup>
                </m:oMath>
              </a14:m>
              <a:endParaRPr lang="pl-PL" dirty="0">
                <a:latin typeface="+mj-lt"/>
              </a:endParaRPr>
            </a:p>
          </dgm:t>
        </dgm:pt>
      </mc:Choice>
      <mc:Fallback xmlns="">
        <dgm:pt modelId="{86030E3E-5485-42AF-B968-4347BC69F354}">
          <dgm:prSet phldrT="[Text]"/>
          <dgm:spPr/>
          <dgm:t>
            <a:bodyPr/>
            <a:lstStyle/>
            <a:p>
              <a:r>
                <a:rPr lang="pl-PL" dirty="0">
                  <a:latin typeface="+mj-lt"/>
                </a:rPr>
                <a:t>Jeśli </a:t>
              </a:r>
              <a:r>
                <a:rPr lang="pl-PL" b="0" i="1" u="none" dirty="0">
                  <a:latin typeface="+mj-lt"/>
                </a:rPr>
                <a:t>V</a:t>
              </a:r>
              <a:r>
                <a:rPr lang="pl-PL" u="none" dirty="0">
                  <a:latin typeface="+mj-lt"/>
                </a:rPr>
                <a:t> </a:t>
              </a:r>
              <a:r>
                <a:rPr lang="pl-PL" dirty="0">
                  <a:latin typeface="+mj-lt"/>
                </a:rPr>
                <a:t>będzie na krańcach </a:t>
              </a:r>
              <a:r>
                <a:rPr lang="pl-PL" i="1" dirty="0">
                  <a:latin typeface="+mj-lt"/>
                </a:rPr>
                <a:t>T1</a:t>
              </a:r>
              <a:r>
                <a:rPr lang="pl-PL" dirty="0">
                  <a:latin typeface="+mj-lt"/>
                </a:rPr>
                <a:t>,</a:t>
              </a:r>
            </a:p>
            <a:p>
              <a:r>
                <a:rPr lang="pl-PL" dirty="0">
                  <a:latin typeface="+mj-lt"/>
                </a:rPr>
                <a:t>to istnieje analityczny wzór na jego </a:t>
              </a:r>
              <a:r>
                <a:rPr lang="pl-PL" dirty="0" err="1">
                  <a:latin typeface="+mj-lt"/>
                </a:rPr>
                <a:t>kwantyle</a:t>
              </a:r>
              <a:r>
                <a:rPr lang="pl-PL" b="0" i="0">
                  <a:latin typeface="Cambria Math" panose="02040503050406030204" pitchFamily="18" charset="0"/>
                </a:rPr>
                <a:t>.^([3])</a:t>
              </a:r>
              <a:endParaRPr lang="pl-PL" dirty="0">
                <a:latin typeface="+mj-lt"/>
              </a:endParaRPr>
            </a:p>
          </dgm:t>
        </dgm:pt>
      </mc:Fallback>
    </mc:AlternateContent>
    <dgm:pt modelId="{E2B3DF87-F4D1-4F0C-8028-818E11A8889E}" type="parTrans" cxnId="{B182F580-D9A0-414A-83A3-EC64C1C284BB}">
      <dgm:prSet/>
      <dgm:spPr/>
      <dgm:t>
        <a:bodyPr/>
        <a:lstStyle/>
        <a:p>
          <a:endParaRPr lang="en-GB">
            <a:latin typeface="+mj-lt"/>
          </a:endParaRPr>
        </a:p>
      </dgm:t>
    </dgm:pt>
    <dgm:pt modelId="{2453073E-9165-435C-9B2F-F37270E1713A}" type="sibTrans" cxnId="{B182F580-D9A0-414A-83A3-EC64C1C284BB}">
      <dgm:prSet/>
      <dgm:spPr/>
      <dgm:t>
        <a:bodyPr/>
        <a:lstStyle/>
        <a:p>
          <a:endParaRPr lang="en-GB">
            <a:latin typeface="+mj-lt"/>
          </a:endParaRPr>
        </a:p>
      </dgm:t>
    </dgm:pt>
    <mc:AlternateContent xmlns:mc="http://schemas.openxmlformats.org/markup-compatibility/2006" xmlns:a14="http://schemas.microsoft.com/office/drawing/2010/main">
      <mc:Choice Requires="a14">
        <dgm:pt modelId="{C322E327-626A-4F60-A6B1-DF8FAA611F29}">
          <dgm:prSet phldrT="[Text]"/>
          <dgm:spPr/>
          <dgm:t>
            <a:bodyPr/>
            <a:lstStyle/>
            <a:p>
              <a:r>
                <a:rPr lang="pl-PL" dirty="0">
                  <a:latin typeface="+mj-lt"/>
                </a:rPr>
                <a:t>Kopułę </a:t>
              </a:r>
              <a14:m>
                <m:oMath xmlns:m="http://schemas.openxmlformats.org/officeDocument/2006/math">
                  <m:sSub>
                    <m:sSubPr>
                      <m:ctrlPr>
                        <a:rPr lang="pl-PL" b="0" i="1" dirty="0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pl-PL" i="1" dirty="0" smtClean="0">
                          <a:latin typeface="Cambria Math" panose="02040503050406030204" pitchFamily="18" charset="0"/>
                        </a:rPr>
                        <m:t>𝐶</m:t>
                      </m:r>
                    </m:e>
                    <m:sub>
                      <m:r>
                        <a:rPr lang="pl-PL" b="0" i="1" dirty="0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pl-PL" b="1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pl-PL" b="1" i="1" dirty="0" smtClean="0">
                          <a:latin typeface="Cambria Math" panose="02040503050406030204" pitchFamily="18" charset="0"/>
                        </a:rPr>
                        <m:t>𝑼</m:t>
                      </m:r>
                    </m:sub>
                  </m:sSub>
                </m:oMath>
              </a14:m>
              <a:r>
                <a:rPr lang="pl-PL" dirty="0">
                  <a:latin typeface="+mj-lt"/>
                </a:rPr>
                <a:t> wyrażamy poprzez D-</a:t>
              </a:r>
              <a:r>
                <a:rPr lang="pl-PL" dirty="0" err="1">
                  <a:latin typeface="+mj-lt"/>
                </a:rPr>
                <a:t>vine</a:t>
              </a:r>
              <a:endParaRPr lang="en-GB" dirty="0">
                <a:latin typeface="+mj-lt"/>
              </a:endParaRPr>
            </a:p>
          </dgm:t>
        </dgm:pt>
      </mc:Choice>
      <mc:Fallback xmlns="">
        <dgm:pt modelId="{C322E327-626A-4F60-A6B1-DF8FAA611F29}">
          <dgm:prSet phldrT="[Text]"/>
          <dgm:spPr/>
          <dgm:t>
            <a:bodyPr/>
            <a:lstStyle/>
            <a:p>
              <a:r>
                <a:rPr lang="pl-PL" dirty="0">
                  <a:latin typeface="+mj-lt"/>
                </a:rPr>
                <a:t>Kopułę </a:t>
              </a:r>
              <a:r>
                <a:rPr lang="pl-PL" i="0" dirty="0">
                  <a:latin typeface="Cambria Math" panose="02040503050406030204" pitchFamily="18" charset="0"/>
                </a:rPr>
                <a:t>𝐶</a:t>
              </a:r>
              <a:r>
                <a:rPr lang="pl-PL" b="0" i="0" dirty="0">
                  <a:latin typeface="Cambria Math" panose="02040503050406030204" pitchFamily="18" charset="0"/>
                </a:rPr>
                <a:t>_(𝑉</a:t>
              </a:r>
              <a:r>
                <a:rPr lang="pl-PL" b="1" i="0" dirty="0">
                  <a:latin typeface="Cambria Math" panose="02040503050406030204" pitchFamily="18" charset="0"/>
                </a:rPr>
                <a:t>,𝑼</a:t>
              </a:r>
              <a:r>
                <a:rPr lang="pl-PL" b="0" i="0" dirty="0">
                  <a:latin typeface="Cambria Math" panose="02040503050406030204" pitchFamily="18" charset="0"/>
                </a:rPr>
                <a:t>)</a:t>
              </a:r>
              <a:r>
                <a:rPr lang="pl-PL" dirty="0">
                  <a:latin typeface="+mj-lt"/>
                </a:rPr>
                <a:t> wyrażamy poprzez D-</a:t>
              </a:r>
              <a:r>
                <a:rPr lang="pl-PL" dirty="0" err="1">
                  <a:latin typeface="+mj-lt"/>
                </a:rPr>
                <a:t>vine</a:t>
              </a:r>
              <a:endParaRPr lang="en-GB" dirty="0">
                <a:latin typeface="+mj-lt"/>
              </a:endParaRPr>
            </a:p>
          </dgm:t>
        </dgm:pt>
      </mc:Fallback>
    </mc:AlternateContent>
    <dgm:pt modelId="{7A0936DB-4F32-44BD-B243-F97952B2B654}" type="parTrans" cxnId="{58DFF09E-E99D-4CEC-AEA6-BA7E5DA74ECC}">
      <dgm:prSet/>
      <dgm:spPr/>
      <dgm:t>
        <a:bodyPr/>
        <a:lstStyle/>
        <a:p>
          <a:endParaRPr lang="en-GB">
            <a:latin typeface="+mj-lt"/>
          </a:endParaRPr>
        </a:p>
      </dgm:t>
    </dgm:pt>
    <dgm:pt modelId="{FF0CF901-4DD1-4C56-8039-73E9A74351FA}" type="sibTrans" cxnId="{58DFF09E-E99D-4CEC-AEA6-BA7E5DA74ECC}">
      <dgm:prSet/>
      <dgm:spPr/>
      <dgm:t>
        <a:bodyPr/>
        <a:lstStyle/>
        <a:p>
          <a:endParaRPr lang="en-GB">
            <a:latin typeface="+mj-lt"/>
          </a:endParaRPr>
        </a:p>
      </dgm:t>
    </dgm:pt>
    <dgm:pt modelId="{E7EB1251-FF66-4300-BCEC-9F6E2E50E8B6}" type="pres">
      <dgm:prSet presAssocID="{CF6EEAA7-23B7-4A25-A951-412C7998CD14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DD9F13E1-6F87-4174-B4CF-DC81DA2548F1}" type="pres">
      <dgm:prSet presAssocID="{9ACA363C-A1C7-42E4-AC92-C83C942AD591}" presName="root1" presStyleCnt="0"/>
      <dgm:spPr/>
    </dgm:pt>
    <dgm:pt modelId="{F870F3A2-D2E6-42F0-BD7B-9B29A9A6DC27}" type="pres">
      <dgm:prSet presAssocID="{9ACA363C-A1C7-42E4-AC92-C83C942AD591}" presName="LevelOneTextNode" presStyleLbl="node0" presStyleIdx="0" presStyleCnt="1">
        <dgm:presLayoutVars>
          <dgm:chPref val="3"/>
        </dgm:presLayoutVars>
      </dgm:prSet>
      <dgm:spPr/>
    </dgm:pt>
    <dgm:pt modelId="{D6A6896D-2D28-4552-959B-5A08F8D3DCD8}" type="pres">
      <dgm:prSet presAssocID="{9ACA363C-A1C7-42E4-AC92-C83C942AD591}" presName="level2hierChild" presStyleCnt="0"/>
      <dgm:spPr/>
    </dgm:pt>
    <dgm:pt modelId="{5044B22D-682A-4BFE-A615-C38186841DC4}" type="pres">
      <dgm:prSet presAssocID="{C3B370EA-9622-48C0-9429-98FACA6AB746}" presName="conn2-1" presStyleLbl="parChTrans1D2" presStyleIdx="0" presStyleCnt="2"/>
      <dgm:spPr/>
    </dgm:pt>
    <dgm:pt modelId="{B3EA0406-B65F-4D66-A0D7-A09953AB7024}" type="pres">
      <dgm:prSet presAssocID="{C3B370EA-9622-48C0-9429-98FACA6AB746}" presName="connTx" presStyleLbl="parChTrans1D2" presStyleIdx="0" presStyleCnt="2"/>
      <dgm:spPr/>
    </dgm:pt>
    <dgm:pt modelId="{34179117-2E3B-4DB6-A01E-D129F5D3D9D9}" type="pres">
      <dgm:prSet presAssocID="{442DD042-0D3B-4DEF-97B4-B7CDBD7B2001}" presName="root2" presStyleCnt="0"/>
      <dgm:spPr/>
    </dgm:pt>
    <dgm:pt modelId="{6869DEBD-6120-4516-92CA-F85B8D56F70A}" type="pres">
      <dgm:prSet presAssocID="{442DD042-0D3B-4DEF-97B4-B7CDBD7B2001}" presName="LevelTwoTextNode" presStyleLbl="node2" presStyleIdx="0" presStyleCnt="2" custScaleX="128786" custScaleY="66014" custLinFactNeighborX="6954" custLinFactNeighborY="-97699">
        <dgm:presLayoutVars>
          <dgm:chPref val="3"/>
        </dgm:presLayoutVars>
      </dgm:prSet>
      <dgm:spPr/>
    </dgm:pt>
    <dgm:pt modelId="{116B8CB6-940E-4A80-BB3D-203D84E3E10A}" type="pres">
      <dgm:prSet presAssocID="{442DD042-0D3B-4DEF-97B4-B7CDBD7B2001}" presName="level3hierChild" presStyleCnt="0"/>
      <dgm:spPr/>
    </dgm:pt>
    <dgm:pt modelId="{3584F71E-6864-4461-86B9-419EDC3347DA}" type="pres">
      <dgm:prSet presAssocID="{7A0936DB-4F32-44BD-B243-F97952B2B654}" presName="conn2-1" presStyleLbl="parChTrans1D2" presStyleIdx="1" presStyleCnt="2"/>
      <dgm:spPr/>
    </dgm:pt>
    <dgm:pt modelId="{953F5DE5-3E66-4F63-A188-53CA445A3477}" type="pres">
      <dgm:prSet presAssocID="{7A0936DB-4F32-44BD-B243-F97952B2B654}" presName="connTx" presStyleLbl="parChTrans1D2" presStyleIdx="1" presStyleCnt="2"/>
      <dgm:spPr/>
    </dgm:pt>
    <dgm:pt modelId="{DFD2E08B-40EA-46DA-BA71-897746E15AE1}" type="pres">
      <dgm:prSet presAssocID="{C322E327-626A-4F60-A6B1-DF8FAA611F29}" presName="root2" presStyleCnt="0"/>
      <dgm:spPr/>
    </dgm:pt>
    <dgm:pt modelId="{91A3BBBF-B0DC-4E0D-8623-97E11C392737}" type="pres">
      <dgm:prSet presAssocID="{C322E327-626A-4F60-A6B1-DF8FAA611F29}" presName="LevelTwoTextNode" presStyleLbl="node2" presStyleIdx="1" presStyleCnt="2" custLinFactNeighborX="-13265" custLinFactNeighborY="48802">
        <dgm:presLayoutVars>
          <dgm:chPref val="3"/>
        </dgm:presLayoutVars>
      </dgm:prSet>
      <dgm:spPr/>
    </dgm:pt>
    <dgm:pt modelId="{A502D0E1-8C79-48D7-9EE8-C20E64F928B9}" type="pres">
      <dgm:prSet presAssocID="{C322E327-626A-4F60-A6B1-DF8FAA611F29}" presName="level3hierChild" presStyleCnt="0"/>
      <dgm:spPr/>
    </dgm:pt>
    <dgm:pt modelId="{043CB3AC-2982-4EEC-B49C-9B9E712EA3C4}" type="pres">
      <dgm:prSet presAssocID="{E2B3DF87-F4D1-4F0C-8028-818E11A8889E}" presName="conn2-1" presStyleLbl="parChTrans1D3" presStyleIdx="0" presStyleCnt="1"/>
      <dgm:spPr/>
    </dgm:pt>
    <dgm:pt modelId="{0D503566-5B5D-4D47-8B25-78EDDA553F3E}" type="pres">
      <dgm:prSet presAssocID="{E2B3DF87-F4D1-4F0C-8028-818E11A8889E}" presName="connTx" presStyleLbl="parChTrans1D3" presStyleIdx="0" presStyleCnt="1"/>
      <dgm:spPr/>
    </dgm:pt>
    <dgm:pt modelId="{93DE1BC2-E68F-4CEE-B215-050EAA2E3137}" type="pres">
      <dgm:prSet presAssocID="{86030E3E-5485-42AF-B968-4347BC69F354}" presName="root2" presStyleCnt="0"/>
      <dgm:spPr/>
    </dgm:pt>
    <dgm:pt modelId="{A14D399B-AC34-4DD0-A5B5-EB5341E928FE}" type="pres">
      <dgm:prSet presAssocID="{86030E3E-5485-42AF-B968-4347BC69F354}" presName="LevelTwoTextNode" presStyleLbl="node3" presStyleIdx="0" presStyleCnt="1" custScaleX="115267" custScaleY="113698" custLinFactNeighborX="-6137" custLinFactNeighborY="-42485">
        <dgm:presLayoutVars>
          <dgm:chPref val="3"/>
        </dgm:presLayoutVars>
      </dgm:prSet>
      <dgm:spPr/>
    </dgm:pt>
    <dgm:pt modelId="{8EE49EFB-7B21-4389-AA62-3633AF6990A2}" type="pres">
      <dgm:prSet presAssocID="{86030E3E-5485-42AF-B968-4347BC69F354}" presName="level3hierChild" presStyleCnt="0"/>
      <dgm:spPr/>
    </dgm:pt>
  </dgm:ptLst>
  <dgm:cxnLst>
    <dgm:cxn modelId="{624D4606-37A9-4B1F-8C81-EECDB3D1C476}" type="presOf" srcId="{9ACA363C-A1C7-42E4-AC92-C83C942AD591}" destId="{F870F3A2-D2E6-42F0-BD7B-9B29A9A6DC27}" srcOrd="0" destOrd="0" presId="urn:microsoft.com/office/officeart/2005/8/layout/hierarchy2"/>
    <dgm:cxn modelId="{C450D40C-5630-4680-8AD8-87FEE5C28C02}" srcId="{CF6EEAA7-23B7-4A25-A951-412C7998CD14}" destId="{9ACA363C-A1C7-42E4-AC92-C83C942AD591}" srcOrd="0" destOrd="0" parTransId="{E7A37CAC-07A1-4919-9478-28BC1CAA56B0}" sibTransId="{3A6AB61F-1D1C-43B1-89C4-D27855D9E985}"/>
    <dgm:cxn modelId="{3A46DE36-1E60-4578-A698-6C1B83B71CD8}" type="presOf" srcId="{E2B3DF87-F4D1-4F0C-8028-818E11A8889E}" destId="{043CB3AC-2982-4EEC-B49C-9B9E712EA3C4}" srcOrd="0" destOrd="0" presId="urn:microsoft.com/office/officeart/2005/8/layout/hierarchy2"/>
    <dgm:cxn modelId="{05F36E5E-CE89-4597-85FC-37E759E01A27}" type="presOf" srcId="{86030E3E-5485-42AF-B968-4347BC69F354}" destId="{A14D399B-AC34-4DD0-A5B5-EB5341E928FE}" srcOrd="0" destOrd="0" presId="urn:microsoft.com/office/officeart/2005/8/layout/hierarchy2"/>
    <dgm:cxn modelId="{0778B467-2C84-4A31-A761-EF5C20ED3631}" type="presOf" srcId="{C3B370EA-9622-48C0-9429-98FACA6AB746}" destId="{B3EA0406-B65F-4D66-A0D7-A09953AB7024}" srcOrd="1" destOrd="0" presId="urn:microsoft.com/office/officeart/2005/8/layout/hierarchy2"/>
    <dgm:cxn modelId="{9113244B-38C9-441A-A3DF-A6431AC9C394}" type="presOf" srcId="{E2B3DF87-F4D1-4F0C-8028-818E11A8889E}" destId="{0D503566-5B5D-4D47-8B25-78EDDA553F3E}" srcOrd="1" destOrd="0" presId="urn:microsoft.com/office/officeart/2005/8/layout/hierarchy2"/>
    <dgm:cxn modelId="{9C68497B-27EC-4698-B273-FC649DB783EB}" srcId="{9ACA363C-A1C7-42E4-AC92-C83C942AD591}" destId="{442DD042-0D3B-4DEF-97B4-B7CDBD7B2001}" srcOrd="0" destOrd="0" parTransId="{C3B370EA-9622-48C0-9429-98FACA6AB746}" sibTransId="{BE5951BB-EE59-43C7-85B4-B1989D2513EF}"/>
    <dgm:cxn modelId="{B182F580-D9A0-414A-83A3-EC64C1C284BB}" srcId="{C322E327-626A-4F60-A6B1-DF8FAA611F29}" destId="{86030E3E-5485-42AF-B968-4347BC69F354}" srcOrd="0" destOrd="0" parTransId="{E2B3DF87-F4D1-4F0C-8028-818E11A8889E}" sibTransId="{2453073E-9165-435C-9B2F-F37270E1713A}"/>
    <dgm:cxn modelId="{58DFF09E-E99D-4CEC-AEA6-BA7E5DA74ECC}" srcId="{9ACA363C-A1C7-42E4-AC92-C83C942AD591}" destId="{C322E327-626A-4F60-A6B1-DF8FAA611F29}" srcOrd="1" destOrd="0" parTransId="{7A0936DB-4F32-44BD-B243-F97952B2B654}" sibTransId="{FF0CF901-4DD1-4C56-8039-73E9A74351FA}"/>
    <dgm:cxn modelId="{27B5A8A2-31E8-4743-8CA1-5D1511D47E9C}" type="presOf" srcId="{C3B370EA-9622-48C0-9429-98FACA6AB746}" destId="{5044B22D-682A-4BFE-A615-C38186841DC4}" srcOrd="0" destOrd="0" presId="urn:microsoft.com/office/officeart/2005/8/layout/hierarchy2"/>
    <dgm:cxn modelId="{283CCAB7-F537-4A18-AD62-469D895E1A90}" type="presOf" srcId="{442DD042-0D3B-4DEF-97B4-B7CDBD7B2001}" destId="{6869DEBD-6120-4516-92CA-F85B8D56F70A}" srcOrd="0" destOrd="0" presId="urn:microsoft.com/office/officeart/2005/8/layout/hierarchy2"/>
    <dgm:cxn modelId="{425D7CC0-7809-4ACC-B468-8CB207463491}" type="presOf" srcId="{C322E327-626A-4F60-A6B1-DF8FAA611F29}" destId="{91A3BBBF-B0DC-4E0D-8623-97E11C392737}" srcOrd="0" destOrd="0" presId="urn:microsoft.com/office/officeart/2005/8/layout/hierarchy2"/>
    <dgm:cxn modelId="{9EA7B9CD-CBDE-4E8D-B873-E50B0427E9AE}" type="presOf" srcId="{7A0936DB-4F32-44BD-B243-F97952B2B654}" destId="{3584F71E-6864-4461-86B9-419EDC3347DA}" srcOrd="0" destOrd="0" presId="urn:microsoft.com/office/officeart/2005/8/layout/hierarchy2"/>
    <dgm:cxn modelId="{9252DEFD-DF60-4AE8-92F0-A09CE2636BE7}" type="presOf" srcId="{7A0936DB-4F32-44BD-B243-F97952B2B654}" destId="{953F5DE5-3E66-4F63-A188-53CA445A3477}" srcOrd="1" destOrd="0" presId="urn:microsoft.com/office/officeart/2005/8/layout/hierarchy2"/>
    <dgm:cxn modelId="{07003CFF-F7ED-4921-8B96-4A05BC3A0CAD}" type="presOf" srcId="{CF6EEAA7-23B7-4A25-A951-412C7998CD14}" destId="{E7EB1251-FF66-4300-BCEC-9F6E2E50E8B6}" srcOrd="0" destOrd="0" presId="urn:microsoft.com/office/officeart/2005/8/layout/hierarchy2"/>
    <dgm:cxn modelId="{A862FE73-568C-4EBB-8D18-0ABB63312102}" type="presParOf" srcId="{E7EB1251-FF66-4300-BCEC-9F6E2E50E8B6}" destId="{DD9F13E1-6F87-4174-B4CF-DC81DA2548F1}" srcOrd="0" destOrd="0" presId="urn:microsoft.com/office/officeart/2005/8/layout/hierarchy2"/>
    <dgm:cxn modelId="{577E6F10-B529-408E-B8D7-43ED99A522F3}" type="presParOf" srcId="{DD9F13E1-6F87-4174-B4CF-DC81DA2548F1}" destId="{F870F3A2-D2E6-42F0-BD7B-9B29A9A6DC27}" srcOrd="0" destOrd="0" presId="urn:microsoft.com/office/officeart/2005/8/layout/hierarchy2"/>
    <dgm:cxn modelId="{3957B9BC-59F6-4A65-B184-CD7E3A4DCCDA}" type="presParOf" srcId="{DD9F13E1-6F87-4174-B4CF-DC81DA2548F1}" destId="{D6A6896D-2D28-4552-959B-5A08F8D3DCD8}" srcOrd="1" destOrd="0" presId="urn:microsoft.com/office/officeart/2005/8/layout/hierarchy2"/>
    <dgm:cxn modelId="{CE784BE0-73D9-4B42-866E-1F4C1AD97CD9}" type="presParOf" srcId="{D6A6896D-2D28-4552-959B-5A08F8D3DCD8}" destId="{5044B22D-682A-4BFE-A615-C38186841DC4}" srcOrd="0" destOrd="0" presId="urn:microsoft.com/office/officeart/2005/8/layout/hierarchy2"/>
    <dgm:cxn modelId="{44E0651D-6D5C-4384-85D2-DA165D5DA19D}" type="presParOf" srcId="{5044B22D-682A-4BFE-A615-C38186841DC4}" destId="{B3EA0406-B65F-4D66-A0D7-A09953AB7024}" srcOrd="0" destOrd="0" presId="urn:microsoft.com/office/officeart/2005/8/layout/hierarchy2"/>
    <dgm:cxn modelId="{C82246D8-503D-4F7E-BF51-C92736C0E378}" type="presParOf" srcId="{D6A6896D-2D28-4552-959B-5A08F8D3DCD8}" destId="{34179117-2E3B-4DB6-A01E-D129F5D3D9D9}" srcOrd="1" destOrd="0" presId="urn:microsoft.com/office/officeart/2005/8/layout/hierarchy2"/>
    <dgm:cxn modelId="{6FFDC793-8F9F-4ADA-AD13-34288B173EED}" type="presParOf" srcId="{34179117-2E3B-4DB6-A01E-D129F5D3D9D9}" destId="{6869DEBD-6120-4516-92CA-F85B8D56F70A}" srcOrd="0" destOrd="0" presId="urn:microsoft.com/office/officeart/2005/8/layout/hierarchy2"/>
    <dgm:cxn modelId="{95BD09C2-87B0-42EC-B06E-E1DD05D9D765}" type="presParOf" srcId="{34179117-2E3B-4DB6-A01E-D129F5D3D9D9}" destId="{116B8CB6-940E-4A80-BB3D-203D84E3E10A}" srcOrd="1" destOrd="0" presId="urn:microsoft.com/office/officeart/2005/8/layout/hierarchy2"/>
    <dgm:cxn modelId="{0134DFFF-2342-499E-B59D-7A47DE3DAD7B}" type="presParOf" srcId="{D6A6896D-2D28-4552-959B-5A08F8D3DCD8}" destId="{3584F71E-6864-4461-86B9-419EDC3347DA}" srcOrd="2" destOrd="0" presId="urn:microsoft.com/office/officeart/2005/8/layout/hierarchy2"/>
    <dgm:cxn modelId="{48D0FB87-05A8-45D7-878B-01023A53C1B9}" type="presParOf" srcId="{3584F71E-6864-4461-86B9-419EDC3347DA}" destId="{953F5DE5-3E66-4F63-A188-53CA445A3477}" srcOrd="0" destOrd="0" presId="urn:microsoft.com/office/officeart/2005/8/layout/hierarchy2"/>
    <dgm:cxn modelId="{73A208EF-29F6-4387-BDD7-72D7FDCBE718}" type="presParOf" srcId="{D6A6896D-2D28-4552-959B-5A08F8D3DCD8}" destId="{DFD2E08B-40EA-46DA-BA71-897746E15AE1}" srcOrd="3" destOrd="0" presId="urn:microsoft.com/office/officeart/2005/8/layout/hierarchy2"/>
    <dgm:cxn modelId="{36E1FF6C-B714-4D65-9B37-10FBFECA7B4F}" type="presParOf" srcId="{DFD2E08B-40EA-46DA-BA71-897746E15AE1}" destId="{91A3BBBF-B0DC-4E0D-8623-97E11C392737}" srcOrd="0" destOrd="0" presId="urn:microsoft.com/office/officeart/2005/8/layout/hierarchy2"/>
    <dgm:cxn modelId="{6A1FB30C-61D1-472B-98FE-94A7079AF15E}" type="presParOf" srcId="{DFD2E08B-40EA-46DA-BA71-897746E15AE1}" destId="{A502D0E1-8C79-48D7-9EE8-C20E64F928B9}" srcOrd="1" destOrd="0" presId="urn:microsoft.com/office/officeart/2005/8/layout/hierarchy2"/>
    <dgm:cxn modelId="{CE2F32B5-963D-421C-9382-C3C1D801E659}" type="presParOf" srcId="{A502D0E1-8C79-48D7-9EE8-C20E64F928B9}" destId="{043CB3AC-2982-4EEC-B49C-9B9E712EA3C4}" srcOrd="0" destOrd="0" presId="urn:microsoft.com/office/officeart/2005/8/layout/hierarchy2"/>
    <dgm:cxn modelId="{49A7CC0E-8420-4287-A7EB-F2764AAEF86F}" type="presParOf" srcId="{043CB3AC-2982-4EEC-B49C-9B9E712EA3C4}" destId="{0D503566-5B5D-4D47-8B25-78EDDA553F3E}" srcOrd="0" destOrd="0" presId="urn:microsoft.com/office/officeart/2005/8/layout/hierarchy2"/>
    <dgm:cxn modelId="{4CF9E090-EF22-4E64-8C05-A1FD03FC0737}" type="presParOf" srcId="{A502D0E1-8C79-48D7-9EE8-C20E64F928B9}" destId="{93DE1BC2-E68F-4CEE-B215-050EAA2E3137}" srcOrd="1" destOrd="0" presId="urn:microsoft.com/office/officeart/2005/8/layout/hierarchy2"/>
    <dgm:cxn modelId="{CC956C3B-BC6D-4F10-8FC2-AAA0858A2428}" type="presParOf" srcId="{93DE1BC2-E68F-4CEE-B215-050EAA2E3137}" destId="{A14D399B-AC34-4DD0-A5B5-EB5341E928FE}" srcOrd="0" destOrd="0" presId="urn:microsoft.com/office/officeart/2005/8/layout/hierarchy2"/>
    <dgm:cxn modelId="{29099435-B93F-4B42-8361-AE3AC00564EB}" type="presParOf" srcId="{93DE1BC2-E68F-4CEE-B215-050EAA2E3137}" destId="{8EE49EFB-7B21-4389-AA62-3633AF6990A2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5E3E3379-C1E6-4CAC-839D-87997B0D8D24}" type="doc">
      <dgm:prSet loTypeId="urn:microsoft.com/office/officeart/2005/8/layout/hierarchy3" loCatId="list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GB"/>
        </a:p>
      </dgm:t>
    </dgm:pt>
    <dgm:pt modelId="{544695DE-A849-43A3-BB3D-6DEBF1231071}">
      <dgm:prSet phldrT="[Text]"/>
      <dgm:spPr/>
      <dgm:t>
        <a:bodyPr/>
        <a:lstStyle/>
        <a:p>
          <a:r>
            <a:rPr lang="pl-PL" dirty="0">
              <a:latin typeface="+mj-lt"/>
            </a:rPr>
            <a:t>      Scenariusz:</a:t>
          </a:r>
          <a:endParaRPr lang="en-GB" dirty="0">
            <a:latin typeface="+mj-lt"/>
          </a:endParaRPr>
        </a:p>
      </dgm:t>
    </dgm:pt>
    <dgm:pt modelId="{FB0B926B-D115-4046-965B-8F1ED1842CE0}" type="parTrans" cxnId="{29968AA8-2BDB-4E06-8B53-7BE485D76E9D}">
      <dgm:prSet/>
      <dgm:spPr/>
      <dgm:t>
        <a:bodyPr/>
        <a:lstStyle/>
        <a:p>
          <a:endParaRPr lang="en-GB">
            <a:latin typeface="+mj-lt"/>
          </a:endParaRPr>
        </a:p>
      </dgm:t>
    </dgm:pt>
    <dgm:pt modelId="{B4C8E56C-210B-4C67-AAB8-9BB1C46E19A2}" type="sibTrans" cxnId="{29968AA8-2BDB-4E06-8B53-7BE485D76E9D}">
      <dgm:prSet/>
      <dgm:spPr/>
      <dgm:t>
        <a:bodyPr/>
        <a:lstStyle/>
        <a:p>
          <a:endParaRPr lang="en-GB">
            <a:latin typeface="+mj-lt"/>
          </a:endParaRPr>
        </a:p>
      </dgm:t>
    </dgm:pt>
    <dgm:pt modelId="{F8EF8A9C-67FD-409D-810D-7BAFD0DC733A}">
      <dgm:prSet phldrT="[Text]" custT="1"/>
      <dgm:spPr/>
      <dgm:t>
        <a:bodyPr/>
        <a:lstStyle/>
        <a:p>
          <a:r>
            <a:rPr lang="pl-PL" sz="1400" dirty="0">
              <a:latin typeface="+mj-lt"/>
            </a:rPr>
            <a:t>Zbalansowany portfel akcji różnych rynków.</a:t>
          </a:r>
          <a:endParaRPr lang="en-GB" sz="1400" dirty="0">
            <a:latin typeface="+mj-lt"/>
          </a:endParaRPr>
        </a:p>
      </dgm:t>
    </dgm:pt>
    <dgm:pt modelId="{3A756BCB-12BB-4D9F-A058-3EFB13A42203}" type="parTrans" cxnId="{826EE963-31A9-44DE-95CC-53B2154B7535}">
      <dgm:prSet/>
      <dgm:spPr/>
      <dgm:t>
        <a:bodyPr/>
        <a:lstStyle/>
        <a:p>
          <a:endParaRPr lang="en-GB">
            <a:latin typeface="+mj-lt"/>
          </a:endParaRPr>
        </a:p>
      </dgm:t>
    </dgm:pt>
    <dgm:pt modelId="{AD2765E1-005E-4961-8FB9-7BF898EAC503}" type="sibTrans" cxnId="{826EE963-31A9-44DE-95CC-53B2154B7535}">
      <dgm:prSet/>
      <dgm:spPr/>
      <dgm:t>
        <a:bodyPr/>
        <a:lstStyle/>
        <a:p>
          <a:endParaRPr lang="en-GB">
            <a:latin typeface="+mj-lt"/>
          </a:endParaRPr>
        </a:p>
      </dgm:t>
    </dgm:pt>
    <dgm:pt modelId="{D94B13AB-6A58-4EC8-B794-923B7E1C664A}">
      <dgm:prSet phldrT="[Text]" custT="1"/>
      <dgm:spPr/>
      <dgm:t>
        <a:bodyPr/>
        <a:lstStyle/>
        <a:p>
          <a:r>
            <a:rPr lang="pl-PL" sz="1400" i="0" dirty="0">
              <a:latin typeface="+mj-lt"/>
            </a:rPr>
            <a:t>Jak wartość portfela zależy od rynkowych indeksów?</a:t>
          </a:r>
          <a:endParaRPr lang="en-GB" sz="1400" i="0" dirty="0">
            <a:latin typeface="+mj-lt"/>
          </a:endParaRPr>
        </a:p>
      </dgm:t>
    </dgm:pt>
    <dgm:pt modelId="{AE88C68A-FCB4-401A-BD05-CEECA13BB2E8}" type="parTrans" cxnId="{E3990FB3-D556-4442-841E-75A5716EE25D}">
      <dgm:prSet/>
      <dgm:spPr/>
      <dgm:t>
        <a:bodyPr/>
        <a:lstStyle/>
        <a:p>
          <a:endParaRPr lang="en-GB">
            <a:latin typeface="+mj-lt"/>
          </a:endParaRPr>
        </a:p>
      </dgm:t>
    </dgm:pt>
    <dgm:pt modelId="{7E0EE8B1-AAF7-4E96-8026-A505D40BAC64}" type="sibTrans" cxnId="{E3990FB3-D556-4442-841E-75A5716EE25D}">
      <dgm:prSet/>
      <dgm:spPr/>
      <dgm:t>
        <a:bodyPr/>
        <a:lstStyle/>
        <a:p>
          <a:endParaRPr lang="en-GB">
            <a:latin typeface="+mj-lt"/>
          </a:endParaRPr>
        </a:p>
      </dgm:t>
    </dgm:pt>
    <dgm:pt modelId="{D8DAA161-F726-46BB-8FD5-4E9C30D2B316}">
      <dgm:prSet phldrT="[Text]" custT="1"/>
      <dgm:spPr/>
      <dgm:t>
        <a:bodyPr/>
        <a:lstStyle/>
        <a:p>
          <a:r>
            <a:rPr lang="pl-PL" sz="1400" dirty="0">
              <a:latin typeface="+mj-lt"/>
            </a:rPr>
            <a:t>Co gdy się mocno poruszą? </a:t>
          </a:r>
          <a:endParaRPr lang="en-GB" sz="1400" dirty="0">
            <a:latin typeface="+mj-lt"/>
          </a:endParaRPr>
        </a:p>
      </dgm:t>
    </dgm:pt>
    <dgm:pt modelId="{31D01358-3A36-4B26-98AC-1A29D5042ED3}" type="parTrans" cxnId="{7C416FD4-386B-4029-95C9-F60E87F2CC0A}">
      <dgm:prSet/>
      <dgm:spPr/>
      <dgm:t>
        <a:bodyPr/>
        <a:lstStyle/>
        <a:p>
          <a:endParaRPr lang="en-GB">
            <a:latin typeface="+mj-lt"/>
          </a:endParaRPr>
        </a:p>
      </dgm:t>
    </dgm:pt>
    <dgm:pt modelId="{B40F45D9-1829-4350-8AB8-7873568462A3}" type="sibTrans" cxnId="{7C416FD4-386B-4029-95C9-F60E87F2CC0A}">
      <dgm:prSet/>
      <dgm:spPr/>
      <dgm:t>
        <a:bodyPr/>
        <a:lstStyle/>
        <a:p>
          <a:endParaRPr lang="en-GB">
            <a:latin typeface="+mj-lt"/>
          </a:endParaRPr>
        </a:p>
      </dgm:t>
    </dgm:pt>
    <dgm:pt modelId="{7243F7B1-3924-44A4-B24A-CB0E783861D7}" type="pres">
      <dgm:prSet presAssocID="{5E3E3379-C1E6-4CAC-839D-87997B0D8D24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1F9246EB-0489-4663-BDEF-42221258FF1E}" type="pres">
      <dgm:prSet presAssocID="{544695DE-A849-43A3-BB3D-6DEBF1231071}" presName="root" presStyleCnt="0"/>
      <dgm:spPr/>
    </dgm:pt>
    <dgm:pt modelId="{856E5B33-6501-4AC1-941C-9A3417550376}" type="pres">
      <dgm:prSet presAssocID="{544695DE-A849-43A3-BB3D-6DEBF1231071}" presName="rootComposite" presStyleCnt="0"/>
      <dgm:spPr/>
    </dgm:pt>
    <dgm:pt modelId="{C6DAC55B-B46C-4A05-9623-9059E3E29A3C}" type="pres">
      <dgm:prSet presAssocID="{544695DE-A849-43A3-BB3D-6DEBF1231071}" presName="rootText" presStyleLbl="node1" presStyleIdx="0" presStyleCnt="1" custScaleX="89698" custScaleY="47367" custLinFactNeighborX="-38655" custLinFactNeighborY="10841"/>
      <dgm:spPr/>
    </dgm:pt>
    <dgm:pt modelId="{8448BEB6-F991-4534-B629-D71A083DFE88}" type="pres">
      <dgm:prSet presAssocID="{544695DE-A849-43A3-BB3D-6DEBF1231071}" presName="rootConnector" presStyleLbl="node1" presStyleIdx="0" presStyleCnt="1"/>
      <dgm:spPr/>
    </dgm:pt>
    <dgm:pt modelId="{339E6413-47D6-4999-B241-B8EC166B944B}" type="pres">
      <dgm:prSet presAssocID="{544695DE-A849-43A3-BB3D-6DEBF1231071}" presName="childShape" presStyleCnt="0"/>
      <dgm:spPr/>
    </dgm:pt>
    <dgm:pt modelId="{8599D471-5EC5-4B7E-B8A7-5C9408150043}" type="pres">
      <dgm:prSet presAssocID="{3A756BCB-12BB-4D9F-A058-3EFB13A42203}" presName="Name13" presStyleLbl="parChTrans1D2" presStyleIdx="0" presStyleCnt="3"/>
      <dgm:spPr/>
    </dgm:pt>
    <dgm:pt modelId="{4BFE5014-844F-4618-8D58-C37E185FCA8F}" type="pres">
      <dgm:prSet presAssocID="{F8EF8A9C-67FD-409D-810D-7BAFD0DC733A}" presName="childText" presStyleLbl="bgAcc1" presStyleIdx="0" presStyleCnt="3" custScaleX="91209" custScaleY="70860" custLinFactNeighborX="-7311" custLinFactNeighborY="-4100">
        <dgm:presLayoutVars>
          <dgm:bulletEnabled val="1"/>
        </dgm:presLayoutVars>
      </dgm:prSet>
      <dgm:spPr/>
    </dgm:pt>
    <dgm:pt modelId="{43D1EC14-9592-4039-B7EB-797EB2D6398E}" type="pres">
      <dgm:prSet presAssocID="{AE88C68A-FCB4-401A-BD05-CEECA13BB2E8}" presName="Name13" presStyleLbl="parChTrans1D2" presStyleIdx="1" presStyleCnt="3"/>
      <dgm:spPr/>
    </dgm:pt>
    <dgm:pt modelId="{7CA1293F-D672-4B07-A416-8A1520F956E8}" type="pres">
      <dgm:prSet presAssocID="{D94B13AB-6A58-4EC8-B794-923B7E1C664A}" presName="childText" presStyleLbl="bgAcc1" presStyleIdx="1" presStyleCnt="3" custScaleX="104250" custScaleY="84689" custLinFactNeighborX="-44609" custLinFactNeighborY="-17614">
        <dgm:presLayoutVars>
          <dgm:bulletEnabled val="1"/>
        </dgm:presLayoutVars>
      </dgm:prSet>
      <dgm:spPr/>
    </dgm:pt>
    <dgm:pt modelId="{01C4248A-4819-41A6-A2CC-D1D4337C61B7}" type="pres">
      <dgm:prSet presAssocID="{31D01358-3A36-4B26-98AC-1A29D5042ED3}" presName="Name13" presStyleLbl="parChTrans1D2" presStyleIdx="2" presStyleCnt="3"/>
      <dgm:spPr/>
    </dgm:pt>
    <dgm:pt modelId="{84545697-92EB-4716-A432-AAF30057AF08}" type="pres">
      <dgm:prSet presAssocID="{D8DAA161-F726-46BB-8FD5-4E9C30D2B316}" presName="childText" presStyleLbl="bgAcc1" presStyleIdx="2" presStyleCnt="3" custScaleX="85091" custScaleY="59031" custLinFactNeighborX="2076" custLinFactNeighborY="-26445">
        <dgm:presLayoutVars>
          <dgm:bulletEnabled val="1"/>
        </dgm:presLayoutVars>
      </dgm:prSet>
      <dgm:spPr/>
    </dgm:pt>
  </dgm:ptLst>
  <dgm:cxnLst>
    <dgm:cxn modelId="{0D089C33-4C56-4EC6-B01E-2571192460FA}" type="presOf" srcId="{544695DE-A849-43A3-BB3D-6DEBF1231071}" destId="{8448BEB6-F991-4534-B629-D71A083DFE88}" srcOrd="1" destOrd="0" presId="urn:microsoft.com/office/officeart/2005/8/layout/hierarchy3"/>
    <dgm:cxn modelId="{826EE963-31A9-44DE-95CC-53B2154B7535}" srcId="{544695DE-A849-43A3-BB3D-6DEBF1231071}" destId="{F8EF8A9C-67FD-409D-810D-7BAFD0DC733A}" srcOrd="0" destOrd="0" parTransId="{3A756BCB-12BB-4D9F-A058-3EFB13A42203}" sibTransId="{AD2765E1-005E-4961-8FB9-7BF898EAC503}"/>
    <dgm:cxn modelId="{1E3F394F-78C7-431F-BB35-54D8399F492D}" type="presOf" srcId="{5E3E3379-C1E6-4CAC-839D-87997B0D8D24}" destId="{7243F7B1-3924-44A4-B24A-CB0E783861D7}" srcOrd="0" destOrd="0" presId="urn:microsoft.com/office/officeart/2005/8/layout/hierarchy3"/>
    <dgm:cxn modelId="{37662E53-4477-485C-838A-5102633C54B7}" type="presOf" srcId="{F8EF8A9C-67FD-409D-810D-7BAFD0DC733A}" destId="{4BFE5014-844F-4618-8D58-C37E185FCA8F}" srcOrd="0" destOrd="0" presId="urn:microsoft.com/office/officeart/2005/8/layout/hierarchy3"/>
    <dgm:cxn modelId="{29968AA8-2BDB-4E06-8B53-7BE485D76E9D}" srcId="{5E3E3379-C1E6-4CAC-839D-87997B0D8D24}" destId="{544695DE-A849-43A3-BB3D-6DEBF1231071}" srcOrd="0" destOrd="0" parTransId="{FB0B926B-D115-4046-965B-8F1ED1842CE0}" sibTransId="{B4C8E56C-210B-4C67-AAB8-9BB1C46E19A2}"/>
    <dgm:cxn modelId="{7F8A19AC-68ED-4375-8EC1-92E160B2FFAE}" type="presOf" srcId="{D94B13AB-6A58-4EC8-B794-923B7E1C664A}" destId="{7CA1293F-D672-4B07-A416-8A1520F956E8}" srcOrd="0" destOrd="0" presId="urn:microsoft.com/office/officeart/2005/8/layout/hierarchy3"/>
    <dgm:cxn modelId="{E3990FB3-D556-4442-841E-75A5716EE25D}" srcId="{544695DE-A849-43A3-BB3D-6DEBF1231071}" destId="{D94B13AB-6A58-4EC8-B794-923B7E1C664A}" srcOrd="1" destOrd="0" parTransId="{AE88C68A-FCB4-401A-BD05-CEECA13BB2E8}" sibTransId="{7E0EE8B1-AAF7-4E96-8026-A505D40BAC64}"/>
    <dgm:cxn modelId="{266F8FB3-3302-43FE-A535-D5BBEA9C88FA}" type="presOf" srcId="{AE88C68A-FCB4-401A-BD05-CEECA13BB2E8}" destId="{43D1EC14-9592-4039-B7EB-797EB2D6398E}" srcOrd="0" destOrd="0" presId="urn:microsoft.com/office/officeart/2005/8/layout/hierarchy3"/>
    <dgm:cxn modelId="{CE343FBF-AE8A-4B4C-8994-8C228CEAA69C}" type="presOf" srcId="{544695DE-A849-43A3-BB3D-6DEBF1231071}" destId="{C6DAC55B-B46C-4A05-9623-9059E3E29A3C}" srcOrd="0" destOrd="0" presId="urn:microsoft.com/office/officeart/2005/8/layout/hierarchy3"/>
    <dgm:cxn modelId="{7C416FD4-386B-4029-95C9-F60E87F2CC0A}" srcId="{544695DE-A849-43A3-BB3D-6DEBF1231071}" destId="{D8DAA161-F726-46BB-8FD5-4E9C30D2B316}" srcOrd="2" destOrd="0" parTransId="{31D01358-3A36-4B26-98AC-1A29D5042ED3}" sibTransId="{B40F45D9-1829-4350-8AB8-7873568462A3}"/>
    <dgm:cxn modelId="{320F85DD-5847-402A-8AEB-2DBDB9FB40DA}" type="presOf" srcId="{31D01358-3A36-4B26-98AC-1A29D5042ED3}" destId="{01C4248A-4819-41A6-A2CC-D1D4337C61B7}" srcOrd="0" destOrd="0" presId="urn:microsoft.com/office/officeart/2005/8/layout/hierarchy3"/>
    <dgm:cxn modelId="{740C28EF-EA38-44CC-9B3F-481409E2E868}" type="presOf" srcId="{3A756BCB-12BB-4D9F-A058-3EFB13A42203}" destId="{8599D471-5EC5-4B7E-B8A7-5C9408150043}" srcOrd="0" destOrd="0" presId="urn:microsoft.com/office/officeart/2005/8/layout/hierarchy3"/>
    <dgm:cxn modelId="{FDEBCAFB-817A-49A9-9616-6DDE7BF5CEFB}" type="presOf" srcId="{D8DAA161-F726-46BB-8FD5-4E9C30D2B316}" destId="{84545697-92EB-4716-A432-AAF30057AF08}" srcOrd="0" destOrd="0" presId="urn:microsoft.com/office/officeart/2005/8/layout/hierarchy3"/>
    <dgm:cxn modelId="{D9FA5664-48C9-45EA-B335-B6155E8D7E9C}" type="presParOf" srcId="{7243F7B1-3924-44A4-B24A-CB0E783861D7}" destId="{1F9246EB-0489-4663-BDEF-42221258FF1E}" srcOrd="0" destOrd="0" presId="urn:microsoft.com/office/officeart/2005/8/layout/hierarchy3"/>
    <dgm:cxn modelId="{E6CE0C82-7569-434D-B6E9-F49A20FAA339}" type="presParOf" srcId="{1F9246EB-0489-4663-BDEF-42221258FF1E}" destId="{856E5B33-6501-4AC1-941C-9A3417550376}" srcOrd="0" destOrd="0" presId="urn:microsoft.com/office/officeart/2005/8/layout/hierarchy3"/>
    <dgm:cxn modelId="{1EEC9DBF-ECC8-466E-90DB-314950A8E138}" type="presParOf" srcId="{856E5B33-6501-4AC1-941C-9A3417550376}" destId="{C6DAC55B-B46C-4A05-9623-9059E3E29A3C}" srcOrd="0" destOrd="0" presId="urn:microsoft.com/office/officeart/2005/8/layout/hierarchy3"/>
    <dgm:cxn modelId="{B658C44F-CE84-4B51-8711-42ADCD597509}" type="presParOf" srcId="{856E5B33-6501-4AC1-941C-9A3417550376}" destId="{8448BEB6-F991-4534-B629-D71A083DFE88}" srcOrd="1" destOrd="0" presId="urn:microsoft.com/office/officeart/2005/8/layout/hierarchy3"/>
    <dgm:cxn modelId="{92F7F033-E7C2-49A5-A1E9-276861D37DEC}" type="presParOf" srcId="{1F9246EB-0489-4663-BDEF-42221258FF1E}" destId="{339E6413-47D6-4999-B241-B8EC166B944B}" srcOrd="1" destOrd="0" presId="urn:microsoft.com/office/officeart/2005/8/layout/hierarchy3"/>
    <dgm:cxn modelId="{019E3661-F312-4A48-A18E-F6AD0BF11E63}" type="presParOf" srcId="{339E6413-47D6-4999-B241-B8EC166B944B}" destId="{8599D471-5EC5-4B7E-B8A7-5C9408150043}" srcOrd="0" destOrd="0" presId="urn:microsoft.com/office/officeart/2005/8/layout/hierarchy3"/>
    <dgm:cxn modelId="{5729C7CC-4C0B-4C32-B736-70D881C9ACD3}" type="presParOf" srcId="{339E6413-47D6-4999-B241-B8EC166B944B}" destId="{4BFE5014-844F-4618-8D58-C37E185FCA8F}" srcOrd="1" destOrd="0" presId="urn:microsoft.com/office/officeart/2005/8/layout/hierarchy3"/>
    <dgm:cxn modelId="{7A16D661-8482-4D21-845A-4AE1F8B76F81}" type="presParOf" srcId="{339E6413-47D6-4999-B241-B8EC166B944B}" destId="{43D1EC14-9592-4039-B7EB-797EB2D6398E}" srcOrd="2" destOrd="0" presId="urn:microsoft.com/office/officeart/2005/8/layout/hierarchy3"/>
    <dgm:cxn modelId="{7ABA9659-AA2D-4438-8E58-9D90016DB75C}" type="presParOf" srcId="{339E6413-47D6-4999-B241-B8EC166B944B}" destId="{7CA1293F-D672-4B07-A416-8A1520F956E8}" srcOrd="3" destOrd="0" presId="urn:microsoft.com/office/officeart/2005/8/layout/hierarchy3"/>
    <dgm:cxn modelId="{BBDB433A-26E9-4A1D-A504-4B522DCA2764}" type="presParOf" srcId="{339E6413-47D6-4999-B241-B8EC166B944B}" destId="{01C4248A-4819-41A6-A2CC-D1D4337C61B7}" srcOrd="4" destOrd="0" presId="urn:microsoft.com/office/officeart/2005/8/layout/hierarchy3"/>
    <dgm:cxn modelId="{8578F5DC-6699-46C5-8BC7-C5E25A3B61DA}" type="presParOf" srcId="{339E6413-47D6-4999-B241-B8EC166B944B}" destId="{84545697-92EB-4716-A432-AAF30057AF08}" srcOrd="5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CF6EEAA7-23B7-4A25-A951-412C7998CD14}" type="doc">
      <dgm:prSet loTypeId="urn:microsoft.com/office/officeart/2005/8/layout/hierarchy2" loCatId="hierarchy" qsTypeId="urn:microsoft.com/office/officeart/2005/8/quickstyle/simple1" qsCatId="simple" csTypeId="urn:microsoft.com/office/officeart/2005/8/colors/accent6_3" csCatId="accent6" phldr="1"/>
      <dgm:spPr/>
      <dgm:t>
        <a:bodyPr/>
        <a:lstStyle/>
        <a:p>
          <a:endParaRPr lang="en-GB"/>
        </a:p>
      </dgm:t>
    </dgm:pt>
    <dgm:pt modelId="{9ACA363C-A1C7-42E4-AC92-C83C942AD591}">
      <dgm:prSet phldrT="[Text]"/>
      <dgm:spPr/>
      <dgm:t>
        <a:bodyPr/>
        <a:lstStyle/>
        <a:p>
          <a:r>
            <a:rPr lang="pl-PL" dirty="0">
              <a:latin typeface="+mj-lt"/>
            </a:rPr>
            <a:t>Standardowa kopułowa regresja </a:t>
          </a:r>
          <a:r>
            <a:rPr lang="pl-PL" dirty="0" err="1">
              <a:latin typeface="+mj-lt"/>
            </a:rPr>
            <a:t>kwantylowa</a:t>
          </a:r>
          <a:endParaRPr lang="en-GB" dirty="0">
            <a:latin typeface="+mj-lt"/>
          </a:endParaRPr>
        </a:p>
      </dgm:t>
    </dgm:pt>
    <dgm:pt modelId="{E7A37CAC-07A1-4919-9478-28BC1CAA56B0}" type="parTrans" cxnId="{C450D40C-5630-4680-8AD8-87FEE5C28C02}">
      <dgm:prSet/>
      <dgm:spPr/>
      <dgm:t>
        <a:bodyPr/>
        <a:lstStyle/>
        <a:p>
          <a:endParaRPr lang="en-GB">
            <a:latin typeface="+mj-lt"/>
          </a:endParaRPr>
        </a:p>
      </dgm:t>
    </dgm:pt>
    <dgm:pt modelId="{3A6AB61F-1D1C-43B1-89C4-D27855D9E985}" type="sibTrans" cxnId="{C450D40C-5630-4680-8AD8-87FEE5C28C02}">
      <dgm:prSet/>
      <dgm:spPr/>
      <dgm:t>
        <a:bodyPr/>
        <a:lstStyle/>
        <a:p>
          <a:endParaRPr lang="en-GB">
            <a:latin typeface="+mj-lt"/>
          </a:endParaRPr>
        </a:p>
      </dgm:t>
    </dgm:pt>
    <dgm:pt modelId="{442DD042-0D3B-4DEF-97B4-B7CDBD7B2001}">
      <dgm:prSet phldrT="[Text]"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en-GB">
              <a:noFill/>
            </a:rPr>
            <a:t> </a:t>
          </a:r>
        </a:p>
      </dgm:t>
    </dgm:pt>
    <dgm:pt modelId="{C3B370EA-9622-48C0-9429-98FACA6AB746}" type="parTrans" cxnId="{9C68497B-27EC-4698-B273-FC649DB783EB}">
      <dgm:prSet/>
      <dgm:spPr/>
      <dgm:t>
        <a:bodyPr/>
        <a:lstStyle/>
        <a:p>
          <a:endParaRPr lang="en-GB">
            <a:latin typeface="+mj-lt"/>
          </a:endParaRPr>
        </a:p>
      </dgm:t>
    </dgm:pt>
    <dgm:pt modelId="{BE5951BB-EE59-43C7-85B4-B1989D2513EF}" type="sibTrans" cxnId="{9C68497B-27EC-4698-B273-FC649DB783EB}">
      <dgm:prSet/>
      <dgm:spPr/>
      <dgm:t>
        <a:bodyPr/>
        <a:lstStyle/>
        <a:p>
          <a:endParaRPr lang="en-GB">
            <a:latin typeface="+mj-lt"/>
          </a:endParaRPr>
        </a:p>
      </dgm:t>
    </dgm:pt>
    <dgm:pt modelId="{86030E3E-5485-42AF-B968-4347BC69F354}">
      <dgm:prSet phldrT="[Text]"/>
      <dgm:spPr>
        <a:blipFill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r>
            <a:rPr lang="en-GB">
              <a:noFill/>
            </a:rPr>
            <a:t> </a:t>
          </a:r>
        </a:p>
      </dgm:t>
    </dgm:pt>
    <dgm:pt modelId="{E2B3DF87-F4D1-4F0C-8028-818E11A8889E}" type="parTrans" cxnId="{B182F580-D9A0-414A-83A3-EC64C1C284BB}">
      <dgm:prSet/>
      <dgm:spPr/>
      <dgm:t>
        <a:bodyPr/>
        <a:lstStyle/>
        <a:p>
          <a:endParaRPr lang="en-GB">
            <a:latin typeface="+mj-lt"/>
          </a:endParaRPr>
        </a:p>
      </dgm:t>
    </dgm:pt>
    <dgm:pt modelId="{2453073E-9165-435C-9B2F-F37270E1713A}" type="sibTrans" cxnId="{B182F580-D9A0-414A-83A3-EC64C1C284BB}">
      <dgm:prSet/>
      <dgm:spPr/>
      <dgm:t>
        <a:bodyPr/>
        <a:lstStyle/>
        <a:p>
          <a:endParaRPr lang="en-GB">
            <a:latin typeface="+mj-lt"/>
          </a:endParaRPr>
        </a:p>
      </dgm:t>
    </dgm:pt>
    <dgm:pt modelId="{C322E327-626A-4F60-A6B1-DF8FAA611F29}">
      <dgm:prSet phldrT="[Text]"/>
      <dgm:spPr>
        <a:blipFill>
          <a:blip xmlns:r="http://schemas.openxmlformats.org/officeDocument/2006/relationships" r:embed="rId3"/>
          <a:stretch>
            <a:fillRect l="-1292" r="-3876"/>
          </a:stretch>
        </a:blipFill>
      </dgm:spPr>
      <dgm:t>
        <a:bodyPr/>
        <a:lstStyle/>
        <a:p>
          <a:r>
            <a:rPr lang="en-GB">
              <a:noFill/>
            </a:rPr>
            <a:t> </a:t>
          </a:r>
        </a:p>
      </dgm:t>
    </dgm:pt>
    <dgm:pt modelId="{7A0936DB-4F32-44BD-B243-F97952B2B654}" type="parTrans" cxnId="{58DFF09E-E99D-4CEC-AEA6-BA7E5DA74ECC}">
      <dgm:prSet/>
      <dgm:spPr/>
      <dgm:t>
        <a:bodyPr/>
        <a:lstStyle/>
        <a:p>
          <a:endParaRPr lang="en-GB">
            <a:latin typeface="+mj-lt"/>
          </a:endParaRPr>
        </a:p>
      </dgm:t>
    </dgm:pt>
    <dgm:pt modelId="{FF0CF901-4DD1-4C56-8039-73E9A74351FA}" type="sibTrans" cxnId="{58DFF09E-E99D-4CEC-AEA6-BA7E5DA74ECC}">
      <dgm:prSet/>
      <dgm:spPr/>
      <dgm:t>
        <a:bodyPr/>
        <a:lstStyle/>
        <a:p>
          <a:endParaRPr lang="en-GB">
            <a:latin typeface="+mj-lt"/>
          </a:endParaRPr>
        </a:p>
      </dgm:t>
    </dgm:pt>
    <dgm:pt modelId="{E7EB1251-FF66-4300-BCEC-9F6E2E50E8B6}" type="pres">
      <dgm:prSet presAssocID="{CF6EEAA7-23B7-4A25-A951-412C7998CD14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DD9F13E1-6F87-4174-B4CF-DC81DA2548F1}" type="pres">
      <dgm:prSet presAssocID="{9ACA363C-A1C7-42E4-AC92-C83C942AD591}" presName="root1" presStyleCnt="0"/>
      <dgm:spPr/>
    </dgm:pt>
    <dgm:pt modelId="{F870F3A2-D2E6-42F0-BD7B-9B29A9A6DC27}" type="pres">
      <dgm:prSet presAssocID="{9ACA363C-A1C7-42E4-AC92-C83C942AD591}" presName="LevelOneTextNode" presStyleLbl="node0" presStyleIdx="0" presStyleCnt="1">
        <dgm:presLayoutVars>
          <dgm:chPref val="3"/>
        </dgm:presLayoutVars>
      </dgm:prSet>
      <dgm:spPr/>
    </dgm:pt>
    <dgm:pt modelId="{D6A6896D-2D28-4552-959B-5A08F8D3DCD8}" type="pres">
      <dgm:prSet presAssocID="{9ACA363C-A1C7-42E4-AC92-C83C942AD591}" presName="level2hierChild" presStyleCnt="0"/>
      <dgm:spPr/>
    </dgm:pt>
    <dgm:pt modelId="{5044B22D-682A-4BFE-A615-C38186841DC4}" type="pres">
      <dgm:prSet presAssocID="{C3B370EA-9622-48C0-9429-98FACA6AB746}" presName="conn2-1" presStyleLbl="parChTrans1D2" presStyleIdx="0" presStyleCnt="2"/>
      <dgm:spPr/>
    </dgm:pt>
    <dgm:pt modelId="{B3EA0406-B65F-4D66-A0D7-A09953AB7024}" type="pres">
      <dgm:prSet presAssocID="{C3B370EA-9622-48C0-9429-98FACA6AB746}" presName="connTx" presStyleLbl="parChTrans1D2" presStyleIdx="0" presStyleCnt="2"/>
      <dgm:spPr/>
    </dgm:pt>
    <dgm:pt modelId="{34179117-2E3B-4DB6-A01E-D129F5D3D9D9}" type="pres">
      <dgm:prSet presAssocID="{442DD042-0D3B-4DEF-97B4-B7CDBD7B2001}" presName="root2" presStyleCnt="0"/>
      <dgm:spPr/>
    </dgm:pt>
    <dgm:pt modelId="{6869DEBD-6120-4516-92CA-F85B8D56F70A}" type="pres">
      <dgm:prSet presAssocID="{442DD042-0D3B-4DEF-97B4-B7CDBD7B2001}" presName="LevelTwoTextNode" presStyleLbl="node2" presStyleIdx="0" presStyleCnt="2" custScaleX="128786" custScaleY="66014" custLinFactNeighborX="6954" custLinFactNeighborY="-97699">
        <dgm:presLayoutVars>
          <dgm:chPref val="3"/>
        </dgm:presLayoutVars>
      </dgm:prSet>
      <dgm:spPr/>
    </dgm:pt>
    <dgm:pt modelId="{116B8CB6-940E-4A80-BB3D-203D84E3E10A}" type="pres">
      <dgm:prSet presAssocID="{442DD042-0D3B-4DEF-97B4-B7CDBD7B2001}" presName="level3hierChild" presStyleCnt="0"/>
      <dgm:spPr/>
    </dgm:pt>
    <dgm:pt modelId="{3584F71E-6864-4461-86B9-419EDC3347DA}" type="pres">
      <dgm:prSet presAssocID="{7A0936DB-4F32-44BD-B243-F97952B2B654}" presName="conn2-1" presStyleLbl="parChTrans1D2" presStyleIdx="1" presStyleCnt="2"/>
      <dgm:spPr/>
    </dgm:pt>
    <dgm:pt modelId="{953F5DE5-3E66-4F63-A188-53CA445A3477}" type="pres">
      <dgm:prSet presAssocID="{7A0936DB-4F32-44BD-B243-F97952B2B654}" presName="connTx" presStyleLbl="parChTrans1D2" presStyleIdx="1" presStyleCnt="2"/>
      <dgm:spPr/>
    </dgm:pt>
    <dgm:pt modelId="{DFD2E08B-40EA-46DA-BA71-897746E15AE1}" type="pres">
      <dgm:prSet presAssocID="{C322E327-626A-4F60-A6B1-DF8FAA611F29}" presName="root2" presStyleCnt="0"/>
      <dgm:spPr/>
    </dgm:pt>
    <dgm:pt modelId="{91A3BBBF-B0DC-4E0D-8623-97E11C392737}" type="pres">
      <dgm:prSet presAssocID="{C322E327-626A-4F60-A6B1-DF8FAA611F29}" presName="LevelTwoTextNode" presStyleLbl="node2" presStyleIdx="1" presStyleCnt="2" custLinFactNeighborX="-13265" custLinFactNeighborY="48802">
        <dgm:presLayoutVars>
          <dgm:chPref val="3"/>
        </dgm:presLayoutVars>
      </dgm:prSet>
      <dgm:spPr/>
    </dgm:pt>
    <dgm:pt modelId="{A502D0E1-8C79-48D7-9EE8-C20E64F928B9}" type="pres">
      <dgm:prSet presAssocID="{C322E327-626A-4F60-A6B1-DF8FAA611F29}" presName="level3hierChild" presStyleCnt="0"/>
      <dgm:spPr/>
    </dgm:pt>
    <dgm:pt modelId="{043CB3AC-2982-4EEC-B49C-9B9E712EA3C4}" type="pres">
      <dgm:prSet presAssocID="{E2B3DF87-F4D1-4F0C-8028-818E11A8889E}" presName="conn2-1" presStyleLbl="parChTrans1D3" presStyleIdx="0" presStyleCnt="1"/>
      <dgm:spPr/>
    </dgm:pt>
    <dgm:pt modelId="{0D503566-5B5D-4D47-8B25-78EDDA553F3E}" type="pres">
      <dgm:prSet presAssocID="{E2B3DF87-F4D1-4F0C-8028-818E11A8889E}" presName="connTx" presStyleLbl="parChTrans1D3" presStyleIdx="0" presStyleCnt="1"/>
      <dgm:spPr/>
    </dgm:pt>
    <dgm:pt modelId="{93DE1BC2-E68F-4CEE-B215-050EAA2E3137}" type="pres">
      <dgm:prSet presAssocID="{86030E3E-5485-42AF-B968-4347BC69F354}" presName="root2" presStyleCnt="0"/>
      <dgm:spPr/>
    </dgm:pt>
    <dgm:pt modelId="{A14D399B-AC34-4DD0-A5B5-EB5341E928FE}" type="pres">
      <dgm:prSet presAssocID="{86030E3E-5485-42AF-B968-4347BC69F354}" presName="LevelTwoTextNode" presStyleLbl="node3" presStyleIdx="0" presStyleCnt="1" custScaleX="115267" custScaleY="113698" custLinFactNeighborX="-6137" custLinFactNeighborY="-42485">
        <dgm:presLayoutVars>
          <dgm:chPref val="3"/>
        </dgm:presLayoutVars>
      </dgm:prSet>
      <dgm:spPr/>
    </dgm:pt>
    <dgm:pt modelId="{8EE49EFB-7B21-4389-AA62-3633AF6990A2}" type="pres">
      <dgm:prSet presAssocID="{86030E3E-5485-42AF-B968-4347BC69F354}" presName="level3hierChild" presStyleCnt="0"/>
      <dgm:spPr/>
    </dgm:pt>
  </dgm:ptLst>
  <dgm:cxnLst>
    <dgm:cxn modelId="{624D4606-37A9-4B1F-8C81-EECDB3D1C476}" type="presOf" srcId="{9ACA363C-A1C7-42E4-AC92-C83C942AD591}" destId="{F870F3A2-D2E6-42F0-BD7B-9B29A9A6DC27}" srcOrd="0" destOrd="0" presId="urn:microsoft.com/office/officeart/2005/8/layout/hierarchy2"/>
    <dgm:cxn modelId="{C450D40C-5630-4680-8AD8-87FEE5C28C02}" srcId="{CF6EEAA7-23B7-4A25-A951-412C7998CD14}" destId="{9ACA363C-A1C7-42E4-AC92-C83C942AD591}" srcOrd="0" destOrd="0" parTransId="{E7A37CAC-07A1-4919-9478-28BC1CAA56B0}" sibTransId="{3A6AB61F-1D1C-43B1-89C4-D27855D9E985}"/>
    <dgm:cxn modelId="{3A46DE36-1E60-4578-A698-6C1B83B71CD8}" type="presOf" srcId="{E2B3DF87-F4D1-4F0C-8028-818E11A8889E}" destId="{043CB3AC-2982-4EEC-B49C-9B9E712EA3C4}" srcOrd="0" destOrd="0" presId="urn:microsoft.com/office/officeart/2005/8/layout/hierarchy2"/>
    <dgm:cxn modelId="{05F36E5E-CE89-4597-85FC-37E759E01A27}" type="presOf" srcId="{86030E3E-5485-42AF-B968-4347BC69F354}" destId="{A14D399B-AC34-4DD0-A5B5-EB5341E928FE}" srcOrd="0" destOrd="0" presId="urn:microsoft.com/office/officeart/2005/8/layout/hierarchy2"/>
    <dgm:cxn modelId="{0778B467-2C84-4A31-A761-EF5C20ED3631}" type="presOf" srcId="{C3B370EA-9622-48C0-9429-98FACA6AB746}" destId="{B3EA0406-B65F-4D66-A0D7-A09953AB7024}" srcOrd="1" destOrd="0" presId="urn:microsoft.com/office/officeart/2005/8/layout/hierarchy2"/>
    <dgm:cxn modelId="{9113244B-38C9-441A-A3DF-A6431AC9C394}" type="presOf" srcId="{E2B3DF87-F4D1-4F0C-8028-818E11A8889E}" destId="{0D503566-5B5D-4D47-8B25-78EDDA553F3E}" srcOrd="1" destOrd="0" presId="urn:microsoft.com/office/officeart/2005/8/layout/hierarchy2"/>
    <dgm:cxn modelId="{9C68497B-27EC-4698-B273-FC649DB783EB}" srcId="{9ACA363C-A1C7-42E4-AC92-C83C942AD591}" destId="{442DD042-0D3B-4DEF-97B4-B7CDBD7B2001}" srcOrd="0" destOrd="0" parTransId="{C3B370EA-9622-48C0-9429-98FACA6AB746}" sibTransId="{BE5951BB-EE59-43C7-85B4-B1989D2513EF}"/>
    <dgm:cxn modelId="{B182F580-D9A0-414A-83A3-EC64C1C284BB}" srcId="{C322E327-626A-4F60-A6B1-DF8FAA611F29}" destId="{86030E3E-5485-42AF-B968-4347BC69F354}" srcOrd="0" destOrd="0" parTransId="{E2B3DF87-F4D1-4F0C-8028-818E11A8889E}" sibTransId="{2453073E-9165-435C-9B2F-F37270E1713A}"/>
    <dgm:cxn modelId="{58DFF09E-E99D-4CEC-AEA6-BA7E5DA74ECC}" srcId="{9ACA363C-A1C7-42E4-AC92-C83C942AD591}" destId="{C322E327-626A-4F60-A6B1-DF8FAA611F29}" srcOrd="1" destOrd="0" parTransId="{7A0936DB-4F32-44BD-B243-F97952B2B654}" sibTransId="{FF0CF901-4DD1-4C56-8039-73E9A74351FA}"/>
    <dgm:cxn modelId="{27B5A8A2-31E8-4743-8CA1-5D1511D47E9C}" type="presOf" srcId="{C3B370EA-9622-48C0-9429-98FACA6AB746}" destId="{5044B22D-682A-4BFE-A615-C38186841DC4}" srcOrd="0" destOrd="0" presId="urn:microsoft.com/office/officeart/2005/8/layout/hierarchy2"/>
    <dgm:cxn modelId="{283CCAB7-F537-4A18-AD62-469D895E1A90}" type="presOf" srcId="{442DD042-0D3B-4DEF-97B4-B7CDBD7B2001}" destId="{6869DEBD-6120-4516-92CA-F85B8D56F70A}" srcOrd="0" destOrd="0" presId="urn:microsoft.com/office/officeart/2005/8/layout/hierarchy2"/>
    <dgm:cxn modelId="{425D7CC0-7809-4ACC-B468-8CB207463491}" type="presOf" srcId="{C322E327-626A-4F60-A6B1-DF8FAA611F29}" destId="{91A3BBBF-B0DC-4E0D-8623-97E11C392737}" srcOrd="0" destOrd="0" presId="urn:microsoft.com/office/officeart/2005/8/layout/hierarchy2"/>
    <dgm:cxn modelId="{9EA7B9CD-CBDE-4E8D-B873-E50B0427E9AE}" type="presOf" srcId="{7A0936DB-4F32-44BD-B243-F97952B2B654}" destId="{3584F71E-6864-4461-86B9-419EDC3347DA}" srcOrd="0" destOrd="0" presId="urn:microsoft.com/office/officeart/2005/8/layout/hierarchy2"/>
    <dgm:cxn modelId="{9252DEFD-DF60-4AE8-92F0-A09CE2636BE7}" type="presOf" srcId="{7A0936DB-4F32-44BD-B243-F97952B2B654}" destId="{953F5DE5-3E66-4F63-A188-53CA445A3477}" srcOrd="1" destOrd="0" presId="urn:microsoft.com/office/officeart/2005/8/layout/hierarchy2"/>
    <dgm:cxn modelId="{07003CFF-F7ED-4921-8B96-4A05BC3A0CAD}" type="presOf" srcId="{CF6EEAA7-23B7-4A25-A951-412C7998CD14}" destId="{E7EB1251-FF66-4300-BCEC-9F6E2E50E8B6}" srcOrd="0" destOrd="0" presId="urn:microsoft.com/office/officeart/2005/8/layout/hierarchy2"/>
    <dgm:cxn modelId="{A862FE73-568C-4EBB-8D18-0ABB63312102}" type="presParOf" srcId="{E7EB1251-FF66-4300-BCEC-9F6E2E50E8B6}" destId="{DD9F13E1-6F87-4174-B4CF-DC81DA2548F1}" srcOrd="0" destOrd="0" presId="urn:microsoft.com/office/officeart/2005/8/layout/hierarchy2"/>
    <dgm:cxn modelId="{577E6F10-B529-408E-B8D7-43ED99A522F3}" type="presParOf" srcId="{DD9F13E1-6F87-4174-B4CF-DC81DA2548F1}" destId="{F870F3A2-D2E6-42F0-BD7B-9B29A9A6DC27}" srcOrd="0" destOrd="0" presId="urn:microsoft.com/office/officeart/2005/8/layout/hierarchy2"/>
    <dgm:cxn modelId="{3957B9BC-59F6-4A65-B184-CD7E3A4DCCDA}" type="presParOf" srcId="{DD9F13E1-6F87-4174-B4CF-DC81DA2548F1}" destId="{D6A6896D-2D28-4552-959B-5A08F8D3DCD8}" srcOrd="1" destOrd="0" presId="urn:microsoft.com/office/officeart/2005/8/layout/hierarchy2"/>
    <dgm:cxn modelId="{CE784BE0-73D9-4B42-866E-1F4C1AD97CD9}" type="presParOf" srcId="{D6A6896D-2D28-4552-959B-5A08F8D3DCD8}" destId="{5044B22D-682A-4BFE-A615-C38186841DC4}" srcOrd="0" destOrd="0" presId="urn:microsoft.com/office/officeart/2005/8/layout/hierarchy2"/>
    <dgm:cxn modelId="{44E0651D-6D5C-4384-85D2-DA165D5DA19D}" type="presParOf" srcId="{5044B22D-682A-4BFE-A615-C38186841DC4}" destId="{B3EA0406-B65F-4D66-A0D7-A09953AB7024}" srcOrd="0" destOrd="0" presId="urn:microsoft.com/office/officeart/2005/8/layout/hierarchy2"/>
    <dgm:cxn modelId="{C82246D8-503D-4F7E-BF51-C92736C0E378}" type="presParOf" srcId="{D6A6896D-2D28-4552-959B-5A08F8D3DCD8}" destId="{34179117-2E3B-4DB6-A01E-D129F5D3D9D9}" srcOrd="1" destOrd="0" presId="urn:microsoft.com/office/officeart/2005/8/layout/hierarchy2"/>
    <dgm:cxn modelId="{6FFDC793-8F9F-4ADA-AD13-34288B173EED}" type="presParOf" srcId="{34179117-2E3B-4DB6-A01E-D129F5D3D9D9}" destId="{6869DEBD-6120-4516-92CA-F85B8D56F70A}" srcOrd="0" destOrd="0" presId="urn:microsoft.com/office/officeart/2005/8/layout/hierarchy2"/>
    <dgm:cxn modelId="{95BD09C2-87B0-42EC-B06E-E1DD05D9D765}" type="presParOf" srcId="{34179117-2E3B-4DB6-A01E-D129F5D3D9D9}" destId="{116B8CB6-940E-4A80-BB3D-203D84E3E10A}" srcOrd="1" destOrd="0" presId="urn:microsoft.com/office/officeart/2005/8/layout/hierarchy2"/>
    <dgm:cxn modelId="{0134DFFF-2342-499E-B59D-7A47DE3DAD7B}" type="presParOf" srcId="{D6A6896D-2D28-4552-959B-5A08F8D3DCD8}" destId="{3584F71E-6864-4461-86B9-419EDC3347DA}" srcOrd="2" destOrd="0" presId="urn:microsoft.com/office/officeart/2005/8/layout/hierarchy2"/>
    <dgm:cxn modelId="{48D0FB87-05A8-45D7-878B-01023A53C1B9}" type="presParOf" srcId="{3584F71E-6864-4461-86B9-419EDC3347DA}" destId="{953F5DE5-3E66-4F63-A188-53CA445A3477}" srcOrd="0" destOrd="0" presId="urn:microsoft.com/office/officeart/2005/8/layout/hierarchy2"/>
    <dgm:cxn modelId="{73A208EF-29F6-4387-BDD7-72D7FDCBE718}" type="presParOf" srcId="{D6A6896D-2D28-4552-959B-5A08F8D3DCD8}" destId="{DFD2E08B-40EA-46DA-BA71-897746E15AE1}" srcOrd="3" destOrd="0" presId="urn:microsoft.com/office/officeart/2005/8/layout/hierarchy2"/>
    <dgm:cxn modelId="{36E1FF6C-B714-4D65-9B37-10FBFECA7B4F}" type="presParOf" srcId="{DFD2E08B-40EA-46DA-BA71-897746E15AE1}" destId="{91A3BBBF-B0DC-4E0D-8623-97E11C392737}" srcOrd="0" destOrd="0" presId="urn:microsoft.com/office/officeart/2005/8/layout/hierarchy2"/>
    <dgm:cxn modelId="{6A1FB30C-61D1-472B-98FE-94A7079AF15E}" type="presParOf" srcId="{DFD2E08B-40EA-46DA-BA71-897746E15AE1}" destId="{A502D0E1-8C79-48D7-9EE8-C20E64F928B9}" srcOrd="1" destOrd="0" presId="urn:microsoft.com/office/officeart/2005/8/layout/hierarchy2"/>
    <dgm:cxn modelId="{CE2F32B5-963D-421C-9382-C3C1D801E659}" type="presParOf" srcId="{A502D0E1-8C79-48D7-9EE8-C20E64F928B9}" destId="{043CB3AC-2982-4EEC-B49C-9B9E712EA3C4}" srcOrd="0" destOrd="0" presId="urn:microsoft.com/office/officeart/2005/8/layout/hierarchy2"/>
    <dgm:cxn modelId="{49A7CC0E-8420-4287-A7EB-F2764AAEF86F}" type="presParOf" srcId="{043CB3AC-2982-4EEC-B49C-9B9E712EA3C4}" destId="{0D503566-5B5D-4D47-8B25-78EDDA553F3E}" srcOrd="0" destOrd="0" presId="urn:microsoft.com/office/officeart/2005/8/layout/hierarchy2"/>
    <dgm:cxn modelId="{4CF9E090-EF22-4E64-8C05-A1FD03FC0737}" type="presParOf" srcId="{A502D0E1-8C79-48D7-9EE8-C20E64F928B9}" destId="{93DE1BC2-E68F-4CEE-B215-050EAA2E3137}" srcOrd="1" destOrd="0" presId="urn:microsoft.com/office/officeart/2005/8/layout/hierarchy2"/>
    <dgm:cxn modelId="{CC956C3B-BC6D-4F10-8FC2-AAA0858A2428}" type="presParOf" srcId="{93DE1BC2-E68F-4CEE-B215-050EAA2E3137}" destId="{A14D399B-AC34-4DD0-A5B5-EB5341E928FE}" srcOrd="0" destOrd="0" presId="urn:microsoft.com/office/officeart/2005/8/layout/hierarchy2"/>
    <dgm:cxn modelId="{29099435-B93F-4B42-8361-AE3AC00564EB}" type="presParOf" srcId="{93DE1BC2-E68F-4CEE-B215-050EAA2E3137}" destId="{8EE49EFB-7B21-4389-AA62-3633AF6990A2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21469AEE-22C2-41B0-8905-24B05F10D1F6}" type="doc">
      <dgm:prSet loTypeId="urn:microsoft.com/office/officeart/2005/8/layout/chevron1" loCatId="process" qsTypeId="urn:microsoft.com/office/officeart/2005/8/quickstyle/simple1" qsCatId="simple" csTypeId="urn:microsoft.com/office/officeart/2005/8/colors/accent6_2" csCatId="accent6" phldr="1"/>
      <dgm:spPr/>
    </dgm:pt>
    <dgm:pt modelId="{7F8B385A-7145-4814-9C0C-325FC0F72B60}">
      <dgm:prSet phldrT="[Text]" custT="1"/>
      <dgm:spPr/>
      <dgm:t>
        <a:bodyPr/>
        <a:lstStyle/>
        <a:p>
          <a:r>
            <a:rPr lang="pl-PL" sz="1400" b="1" i="0" dirty="0">
              <a:latin typeface="+mj-lt"/>
            </a:rPr>
            <a:t>ARMA-GARCH</a:t>
          </a:r>
          <a:endParaRPr lang="en-GB" sz="1600" b="1" i="0" dirty="0">
            <a:latin typeface="+mj-lt"/>
          </a:endParaRPr>
        </a:p>
      </dgm:t>
    </dgm:pt>
    <dgm:pt modelId="{C765140D-5E38-41B9-80B9-293B11C04B53}" type="parTrans" cxnId="{C9C11D75-1043-4E14-B8D8-FC2658E22BE6}">
      <dgm:prSet/>
      <dgm:spPr/>
      <dgm:t>
        <a:bodyPr/>
        <a:lstStyle/>
        <a:p>
          <a:endParaRPr lang="en-GB">
            <a:latin typeface="+mj-lt"/>
          </a:endParaRPr>
        </a:p>
      </dgm:t>
    </dgm:pt>
    <dgm:pt modelId="{97F1BECB-76D0-44F2-AFCD-04886CA0CDC6}" type="sibTrans" cxnId="{C9C11D75-1043-4E14-B8D8-FC2658E22BE6}">
      <dgm:prSet/>
      <dgm:spPr/>
      <dgm:t>
        <a:bodyPr/>
        <a:lstStyle/>
        <a:p>
          <a:endParaRPr lang="en-GB">
            <a:latin typeface="+mj-lt"/>
          </a:endParaRPr>
        </a:p>
      </dgm:t>
    </dgm:pt>
    <dgm:pt modelId="{DDB6FC5B-9D04-47D7-93B5-7521BCCCE181}">
      <dgm:prSet phldrT="[Text]"/>
      <dgm:spPr>
        <a:noFill/>
      </dgm:spPr>
      <dgm:t>
        <a:bodyPr/>
        <a:lstStyle/>
        <a:p>
          <a:r>
            <a:rPr lang="pl-PL" dirty="0">
              <a:latin typeface="+mj-lt"/>
            </a:rPr>
            <a:t>GAUSSIAN</a:t>
          </a:r>
          <a:br>
            <a:rPr lang="pl-PL" dirty="0">
              <a:latin typeface="+mj-lt"/>
            </a:rPr>
          </a:br>
          <a:r>
            <a:rPr lang="pl-PL" dirty="0">
              <a:latin typeface="+mj-lt"/>
            </a:rPr>
            <a:t>KDE</a:t>
          </a:r>
          <a:endParaRPr lang="en-GB" dirty="0">
            <a:latin typeface="+mj-lt"/>
          </a:endParaRPr>
        </a:p>
      </dgm:t>
    </dgm:pt>
    <dgm:pt modelId="{41C0A247-6A9D-4FA2-879D-34A0452287CB}" type="parTrans" cxnId="{FBA5CAA9-8AFD-40E8-8C3D-42BBB922A0CA}">
      <dgm:prSet/>
      <dgm:spPr/>
      <dgm:t>
        <a:bodyPr/>
        <a:lstStyle/>
        <a:p>
          <a:endParaRPr lang="en-GB">
            <a:latin typeface="+mj-lt"/>
          </a:endParaRPr>
        </a:p>
      </dgm:t>
    </dgm:pt>
    <dgm:pt modelId="{1A9AA891-3EDB-4576-BA69-8994DE87DB6A}" type="sibTrans" cxnId="{FBA5CAA9-8AFD-40E8-8C3D-42BBB922A0CA}">
      <dgm:prSet/>
      <dgm:spPr/>
      <dgm:t>
        <a:bodyPr/>
        <a:lstStyle/>
        <a:p>
          <a:endParaRPr lang="en-GB">
            <a:latin typeface="+mj-lt"/>
          </a:endParaRPr>
        </a:p>
      </dgm:t>
    </dgm:pt>
    <dgm:pt modelId="{CA59F0E7-8441-4738-9D30-96AAFB4FA61A}">
      <dgm:prSet phldrT="[Text]"/>
      <dgm:spPr>
        <a:noFill/>
      </dgm:spPr>
      <dgm:t>
        <a:bodyPr/>
        <a:lstStyle/>
        <a:p>
          <a:r>
            <a:rPr lang="pl-PL" dirty="0">
              <a:latin typeface="+mj-lt"/>
            </a:rPr>
            <a:t>PIT</a:t>
          </a:r>
          <a:endParaRPr lang="en-GB" dirty="0">
            <a:latin typeface="+mj-lt"/>
          </a:endParaRPr>
        </a:p>
      </dgm:t>
    </dgm:pt>
    <dgm:pt modelId="{3BCE3D2E-CAC3-415A-B522-88968B0990FE}" type="parTrans" cxnId="{D69F9A88-5F87-46B1-A8F1-2614C0064761}">
      <dgm:prSet/>
      <dgm:spPr/>
      <dgm:t>
        <a:bodyPr/>
        <a:lstStyle/>
        <a:p>
          <a:endParaRPr lang="en-GB">
            <a:latin typeface="+mj-lt"/>
          </a:endParaRPr>
        </a:p>
      </dgm:t>
    </dgm:pt>
    <dgm:pt modelId="{FC9ED302-5F3E-436E-A24D-534706B9A43F}" type="sibTrans" cxnId="{D69F9A88-5F87-46B1-A8F1-2614C0064761}">
      <dgm:prSet/>
      <dgm:spPr/>
      <dgm:t>
        <a:bodyPr/>
        <a:lstStyle/>
        <a:p>
          <a:endParaRPr lang="en-GB">
            <a:latin typeface="+mj-lt"/>
          </a:endParaRPr>
        </a:p>
      </dgm:t>
    </dgm:pt>
    <dgm:pt modelId="{08B96D4B-25A3-4992-B4D5-B205E057BE13}" type="pres">
      <dgm:prSet presAssocID="{21469AEE-22C2-41B0-8905-24B05F10D1F6}" presName="Name0" presStyleCnt="0">
        <dgm:presLayoutVars>
          <dgm:dir/>
          <dgm:animLvl val="lvl"/>
          <dgm:resizeHandles val="exact"/>
        </dgm:presLayoutVars>
      </dgm:prSet>
      <dgm:spPr/>
    </dgm:pt>
    <dgm:pt modelId="{3B24EA68-56AC-4AFA-BCE1-2DC5BDA744DF}" type="pres">
      <dgm:prSet presAssocID="{7F8B385A-7145-4814-9C0C-325FC0F72B60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AC40C26C-0FD3-45F1-BA2E-F33DE0CFF770}" type="pres">
      <dgm:prSet presAssocID="{97F1BECB-76D0-44F2-AFCD-04886CA0CDC6}" presName="parTxOnlySpace" presStyleCnt="0"/>
      <dgm:spPr/>
    </dgm:pt>
    <dgm:pt modelId="{4562E310-BDAB-4818-9705-329610214D94}" type="pres">
      <dgm:prSet presAssocID="{DDB6FC5B-9D04-47D7-93B5-7521BCCCE181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7BAE1AF4-B936-431E-803C-A16C4F869718}" type="pres">
      <dgm:prSet presAssocID="{1A9AA891-3EDB-4576-BA69-8994DE87DB6A}" presName="parTxOnlySpace" presStyleCnt="0"/>
      <dgm:spPr/>
    </dgm:pt>
    <dgm:pt modelId="{DF7E2B1D-D0DA-4000-8D01-90D1DFA1F2C8}" type="pres">
      <dgm:prSet presAssocID="{CA59F0E7-8441-4738-9D30-96AAFB4FA61A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395BD95F-A6F2-4905-8E98-C5329DAD7887}" type="presOf" srcId="{7F8B385A-7145-4814-9C0C-325FC0F72B60}" destId="{3B24EA68-56AC-4AFA-BCE1-2DC5BDA744DF}" srcOrd="0" destOrd="0" presId="urn:microsoft.com/office/officeart/2005/8/layout/chevron1"/>
    <dgm:cxn modelId="{1FE75967-5B8D-4E26-9541-D42BA48C7C12}" type="presOf" srcId="{CA59F0E7-8441-4738-9D30-96AAFB4FA61A}" destId="{DF7E2B1D-D0DA-4000-8D01-90D1DFA1F2C8}" srcOrd="0" destOrd="0" presId="urn:microsoft.com/office/officeart/2005/8/layout/chevron1"/>
    <dgm:cxn modelId="{C9C11D75-1043-4E14-B8D8-FC2658E22BE6}" srcId="{21469AEE-22C2-41B0-8905-24B05F10D1F6}" destId="{7F8B385A-7145-4814-9C0C-325FC0F72B60}" srcOrd="0" destOrd="0" parTransId="{C765140D-5E38-41B9-80B9-293B11C04B53}" sibTransId="{97F1BECB-76D0-44F2-AFCD-04886CA0CDC6}"/>
    <dgm:cxn modelId="{45D41688-F1DF-476D-AAA3-D4152409BA0E}" type="presOf" srcId="{21469AEE-22C2-41B0-8905-24B05F10D1F6}" destId="{08B96D4B-25A3-4992-B4D5-B205E057BE13}" srcOrd="0" destOrd="0" presId="urn:microsoft.com/office/officeart/2005/8/layout/chevron1"/>
    <dgm:cxn modelId="{D69F9A88-5F87-46B1-A8F1-2614C0064761}" srcId="{21469AEE-22C2-41B0-8905-24B05F10D1F6}" destId="{CA59F0E7-8441-4738-9D30-96AAFB4FA61A}" srcOrd="2" destOrd="0" parTransId="{3BCE3D2E-CAC3-415A-B522-88968B0990FE}" sibTransId="{FC9ED302-5F3E-436E-A24D-534706B9A43F}"/>
    <dgm:cxn modelId="{FBA5CAA9-8AFD-40E8-8C3D-42BBB922A0CA}" srcId="{21469AEE-22C2-41B0-8905-24B05F10D1F6}" destId="{DDB6FC5B-9D04-47D7-93B5-7521BCCCE181}" srcOrd="1" destOrd="0" parTransId="{41C0A247-6A9D-4FA2-879D-34A0452287CB}" sibTransId="{1A9AA891-3EDB-4576-BA69-8994DE87DB6A}"/>
    <dgm:cxn modelId="{49F56EDB-98FC-4E5E-95C4-3690498ABFBC}" type="presOf" srcId="{DDB6FC5B-9D04-47D7-93B5-7521BCCCE181}" destId="{4562E310-BDAB-4818-9705-329610214D94}" srcOrd="0" destOrd="0" presId="urn:microsoft.com/office/officeart/2005/8/layout/chevron1"/>
    <dgm:cxn modelId="{27558C45-1382-4F80-82DE-D4A473171F8A}" type="presParOf" srcId="{08B96D4B-25A3-4992-B4D5-B205E057BE13}" destId="{3B24EA68-56AC-4AFA-BCE1-2DC5BDA744DF}" srcOrd="0" destOrd="0" presId="urn:microsoft.com/office/officeart/2005/8/layout/chevron1"/>
    <dgm:cxn modelId="{615C9818-7B69-4E27-AFF4-ABBB8F1062FC}" type="presParOf" srcId="{08B96D4B-25A3-4992-B4D5-B205E057BE13}" destId="{AC40C26C-0FD3-45F1-BA2E-F33DE0CFF770}" srcOrd="1" destOrd="0" presId="urn:microsoft.com/office/officeart/2005/8/layout/chevron1"/>
    <dgm:cxn modelId="{EDDA0E0A-B75A-42A5-B3E9-0666BC3909E6}" type="presParOf" srcId="{08B96D4B-25A3-4992-B4D5-B205E057BE13}" destId="{4562E310-BDAB-4818-9705-329610214D94}" srcOrd="2" destOrd="0" presId="urn:microsoft.com/office/officeart/2005/8/layout/chevron1"/>
    <dgm:cxn modelId="{4C3F53EC-914F-4E24-88EA-16E6656DB248}" type="presParOf" srcId="{08B96D4B-25A3-4992-B4D5-B205E057BE13}" destId="{7BAE1AF4-B936-431E-803C-A16C4F869718}" srcOrd="3" destOrd="0" presId="urn:microsoft.com/office/officeart/2005/8/layout/chevron1"/>
    <dgm:cxn modelId="{2C1E8F48-045A-4AB2-90C8-03C3973779AA}" type="presParOf" srcId="{08B96D4B-25A3-4992-B4D5-B205E057BE13}" destId="{DF7E2B1D-D0DA-4000-8D01-90D1DFA1F2C8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21469AEE-22C2-41B0-8905-24B05F10D1F6}" type="doc">
      <dgm:prSet loTypeId="urn:microsoft.com/office/officeart/2005/8/layout/chevron1" loCatId="process" qsTypeId="urn:microsoft.com/office/officeart/2005/8/quickstyle/simple1" qsCatId="simple" csTypeId="urn:microsoft.com/office/officeart/2005/8/colors/accent6_2" csCatId="accent6" phldr="1"/>
      <dgm:spPr/>
    </dgm:pt>
    <dgm:pt modelId="{7F8B385A-7145-4814-9C0C-325FC0F72B60}">
      <dgm:prSet phldrT="[Text]" custT="1"/>
      <dgm:spPr/>
      <dgm:t>
        <a:bodyPr/>
        <a:lstStyle/>
        <a:p>
          <a:r>
            <a:rPr lang="pl-PL" sz="1400" b="1" i="0" dirty="0">
              <a:latin typeface="+mj-lt"/>
            </a:rPr>
            <a:t>ARMA-GARCH</a:t>
          </a:r>
          <a:endParaRPr lang="en-GB" sz="1600" b="1" i="0" dirty="0">
            <a:latin typeface="+mj-lt"/>
          </a:endParaRPr>
        </a:p>
      </dgm:t>
    </dgm:pt>
    <dgm:pt modelId="{C765140D-5E38-41B9-80B9-293B11C04B53}" type="parTrans" cxnId="{C9C11D75-1043-4E14-B8D8-FC2658E22BE6}">
      <dgm:prSet/>
      <dgm:spPr/>
      <dgm:t>
        <a:bodyPr/>
        <a:lstStyle/>
        <a:p>
          <a:endParaRPr lang="en-GB">
            <a:latin typeface="+mj-lt"/>
          </a:endParaRPr>
        </a:p>
      </dgm:t>
    </dgm:pt>
    <dgm:pt modelId="{97F1BECB-76D0-44F2-AFCD-04886CA0CDC6}" type="sibTrans" cxnId="{C9C11D75-1043-4E14-B8D8-FC2658E22BE6}">
      <dgm:prSet/>
      <dgm:spPr/>
      <dgm:t>
        <a:bodyPr/>
        <a:lstStyle/>
        <a:p>
          <a:endParaRPr lang="en-GB">
            <a:latin typeface="+mj-lt"/>
          </a:endParaRPr>
        </a:p>
      </dgm:t>
    </dgm:pt>
    <dgm:pt modelId="{DDB6FC5B-9D04-47D7-93B5-7521BCCCE181}">
      <dgm:prSet phldrT="[Text]"/>
      <dgm:spPr>
        <a:noFill/>
      </dgm:spPr>
      <dgm:t>
        <a:bodyPr/>
        <a:lstStyle/>
        <a:p>
          <a:r>
            <a:rPr lang="pl-PL" dirty="0">
              <a:latin typeface="+mj-lt"/>
            </a:rPr>
            <a:t>GAUSSIAN</a:t>
          </a:r>
          <a:br>
            <a:rPr lang="pl-PL" dirty="0">
              <a:latin typeface="+mj-lt"/>
            </a:rPr>
          </a:br>
          <a:r>
            <a:rPr lang="pl-PL" dirty="0">
              <a:latin typeface="+mj-lt"/>
            </a:rPr>
            <a:t>KDE</a:t>
          </a:r>
          <a:endParaRPr lang="en-GB" dirty="0">
            <a:latin typeface="+mj-lt"/>
          </a:endParaRPr>
        </a:p>
      </dgm:t>
    </dgm:pt>
    <dgm:pt modelId="{41C0A247-6A9D-4FA2-879D-34A0452287CB}" type="parTrans" cxnId="{FBA5CAA9-8AFD-40E8-8C3D-42BBB922A0CA}">
      <dgm:prSet/>
      <dgm:spPr/>
      <dgm:t>
        <a:bodyPr/>
        <a:lstStyle/>
        <a:p>
          <a:endParaRPr lang="en-GB">
            <a:latin typeface="+mj-lt"/>
          </a:endParaRPr>
        </a:p>
      </dgm:t>
    </dgm:pt>
    <dgm:pt modelId="{1A9AA891-3EDB-4576-BA69-8994DE87DB6A}" type="sibTrans" cxnId="{FBA5CAA9-8AFD-40E8-8C3D-42BBB922A0CA}">
      <dgm:prSet/>
      <dgm:spPr/>
      <dgm:t>
        <a:bodyPr/>
        <a:lstStyle/>
        <a:p>
          <a:endParaRPr lang="en-GB">
            <a:latin typeface="+mj-lt"/>
          </a:endParaRPr>
        </a:p>
      </dgm:t>
    </dgm:pt>
    <dgm:pt modelId="{CA59F0E7-8441-4738-9D30-96AAFB4FA61A}">
      <dgm:prSet phldrT="[Text]"/>
      <dgm:spPr>
        <a:noFill/>
      </dgm:spPr>
      <dgm:t>
        <a:bodyPr/>
        <a:lstStyle/>
        <a:p>
          <a:r>
            <a:rPr lang="pl-PL" dirty="0">
              <a:latin typeface="+mj-lt"/>
            </a:rPr>
            <a:t>PIT</a:t>
          </a:r>
          <a:endParaRPr lang="en-GB" dirty="0">
            <a:latin typeface="+mj-lt"/>
          </a:endParaRPr>
        </a:p>
      </dgm:t>
    </dgm:pt>
    <dgm:pt modelId="{3BCE3D2E-CAC3-415A-B522-88968B0990FE}" type="parTrans" cxnId="{D69F9A88-5F87-46B1-A8F1-2614C0064761}">
      <dgm:prSet/>
      <dgm:spPr/>
      <dgm:t>
        <a:bodyPr/>
        <a:lstStyle/>
        <a:p>
          <a:endParaRPr lang="en-GB">
            <a:latin typeface="+mj-lt"/>
          </a:endParaRPr>
        </a:p>
      </dgm:t>
    </dgm:pt>
    <dgm:pt modelId="{FC9ED302-5F3E-436E-A24D-534706B9A43F}" type="sibTrans" cxnId="{D69F9A88-5F87-46B1-A8F1-2614C0064761}">
      <dgm:prSet/>
      <dgm:spPr/>
      <dgm:t>
        <a:bodyPr/>
        <a:lstStyle/>
        <a:p>
          <a:endParaRPr lang="en-GB">
            <a:latin typeface="+mj-lt"/>
          </a:endParaRPr>
        </a:p>
      </dgm:t>
    </dgm:pt>
    <dgm:pt modelId="{08B96D4B-25A3-4992-B4D5-B205E057BE13}" type="pres">
      <dgm:prSet presAssocID="{21469AEE-22C2-41B0-8905-24B05F10D1F6}" presName="Name0" presStyleCnt="0">
        <dgm:presLayoutVars>
          <dgm:dir/>
          <dgm:animLvl val="lvl"/>
          <dgm:resizeHandles val="exact"/>
        </dgm:presLayoutVars>
      </dgm:prSet>
      <dgm:spPr/>
    </dgm:pt>
    <dgm:pt modelId="{3B24EA68-56AC-4AFA-BCE1-2DC5BDA744DF}" type="pres">
      <dgm:prSet presAssocID="{7F8B385A-7145-4814-9C0C-325FC0F72B60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AC40C26C-0FD3-45F1-BA2E-F33DE0CFF770}" type="pres">
      <dgm:prSet presAssocID="{97F1BECB-76D0-44F2-AFCD-04886CA0CDC6}" presName="parTxOnlySpace" presStyleCnt="0"/>
      <dgm:spPr/>
    </dgm:pt>
    <dgm:pt modelId="{4562E310-BDAB-4818-9705-329610214D94}" type="pres">
      <dgm:prSet presAssocID="{DDB6FC5B-9D04-47D7-93B5-7521BCCCE181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7BAE1AF4-B936-431E-803C-A16C4F869718}" type="pres">
      <dgm:prSet presAssocID="{1A9AA891-3EDB-4576-BA69-8994DE87DB6A}" presName="parTxOnlySpace" presStyleCnt="0"/>
      <dgm:spPr/>
    </dgm:pt>
    <dgm:pt modelId="{DF7E2B1D-D0DA-4000-8D01-90D1DFA1F2C8}" type="pres">
      <dgm:prSet presAssocID="{CA59F0E7-8441-4738-9D30-96AAFB4FA61A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395BD95F-A6F2-4905-8E98-C5329DAD7887}" type="presOf" srcId="{7F8B385A-7145-4814-9C0C-325FC0F72B60}" destId="{3B24EA68-56AC-4AFA-BCE1-2DC5BDA744DF}" srcOrd="0" destOrd="0" presId="urn:microsoft.com/office/officeart/2005/8/layout/chevron1"/>
    <dgm:cxn modelId="{1FE75967-5B8D-4E26-9541-D42BA48C7C12}" type="presOf" srcId="{CA59F0E7-8441-4738-9D30-96AAFB4FA61A}" destId="{DF7E2B1D-D0DA-4000-8D01-90D1DFA1F2C8}" srcOrd="0" destOrd="0" presId="urn:microsoft.com/office/officeart/2005/8/layout/chevron1"/>
    <dgm:cxn modelId="{C9C11D75-1043-4E14-B8D8-FC2658E22BE6}" srcId="{21469AEE-22C2-41B0-8905-24B05F10D1F6}" destId="{7F8B385A-7145-4814-9C0C-325FC0F72B60}" srcOrd="0" destOrd="0" parTransId="{C765140D-5E38-41B9-80B9-293B11C04B53}" sibTransId="{97F1BECB-76D0-44F2-AFCD-04886CA0CDC6}"/>
    <dgm:cxn modelId="{45D41688-F1DF-476D-AAA3-D4152409BA0E}" type="presOf" srcId="{21469AEE-22C2-41B0-8905-24B05F10D1F6}" destId="{08B96D4B-25A3-4992-B4D5-B205E057BE13}" srcOrd="0" destOrd="0" presId="urn:microsoft.com/office/officeart/2005/8/layout/chevron1"/>
    <dgm:cxn modelId="{D69F9A88-5F87-46B1-A8F1-2614C0064761}" srcId="{21469AEE-22C2-41B0-8905-24B05F10D1F6}" destId="{CA59F0E7-8441-4738-9D30-96AAFB4FA61A}" srcOrd="2" destOrd="0" parTransId="{3BCE3D2E-CAC3-415A-B522-88968B0990FE}" sibTransId="{FC9ED302-5F3E-436E-A24D-534706B9A43F}"/>
    <dgm:cxn modelId="{FBA5CAA9-8AFD-40E8-8C3D-42BBB922A0CA}" srcId="{21469AEE-22C2-41B0-8905-24B05F10D1F6}" destId="{DDB6FC5B-9D04-47D7-93B5-7521BCCCE181}" srcOrd="1" destOrd="0" parTransId="{41C0A247-6A9D-4FA2-879D-34A0452287CB}" sibTransId="{1A9AA891-3EDB-4576-BA69-8994DE87DB6A}"/>
    <dgm:cxn modelId="{49F56EDB-98FC-4E5E-95C4-3690498ABFBC}" type="presOf" srcId="{DDB6FC5B-9D04-47D7-93B5-7521BCCCE181}" destId="{4562E310-BDAB-4818-9705-329610214D94}" srcOrd="0" destOrd="0" presId="urn:microsoft.com/office/officeart/2005/8/layout/chevron1"/>
    <dgm:cxn modelId="{27558C45-1382-4F80-82DE-D4A473171F8A}" type="presParOf" srcId="{08B96D4B-25A3-4992-B4D5-B205E057BE13}" destId="{3B24EA68-56AC-4AFA-BCE1-2DC5BDA744DF}" srcOrd="0" destOrd="0" presId="urn:microsoft.com/office/officeart/2005/8/layout/chevron1"/>
    <dgm:cxn modelId="{615C9818-7B69-4E27-AFF4-ABBB8F1062FC}" type="presParOf" srcId="{08B96D4B-25A3-4992-B4D5-B205E057BE13}" destId="{AC40C26C-0FD3-45F1-BA2E-F33DE0CFF770}" srcOrd="1" destOrd="0" presId="urn:microsoft.com/office/officeart/2005/8/layout/chevron1"/>
    <dgm:cxn modelId="{EDDA0E0A-B75A-42A5-B3E9-0666BC3909E6}" type="presParOf" srcId="{08B96D4B-25A3-4992-B4D5-B205E057BE13}" destId="{4562E310-BDAB-4818-9705-329610214D94}" srcOrd="2" destOrd="0" presId="urn:microsoft.com/office/officeart/2005/8/layout/chevron1"/>
    <dgm:cxn modelId="{4C3F53EC-914F-4E24-88EA-16E6656DB248}" type="presParOf" srcId="{08B96D4B-25A3-4992-B4D5-B205E057BE13}" destId="{7BAE1AF4-B936-431E-803C-A16C4F869718}" srcOrd="3" destOrd="0" presId="urn:microsoft.com/office/officeart/2005/8/layout/chevron1"/>
    <dgm:cxn modelId="{2C1E8F48-045A-4AB2-90C8-03C3973779AA}" type="presParOf" srcId="{08B96D4B-25A3-4992-B4D5-B205E057BE13}" destId="{DF7E2B1D-D0DA-4000-8D01-90D1DFA1F2C8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21469AEE-22C2-41B0-8905-24B05F10D1F6}" type="doc">
      <dgm:prSet loTypeId="urn:microsoft.com/office/officeart/2005/8/layout/chevron1" loCatId="process" qsTypeId="urn:microsoft.com/office/officeart/2005/8/quickstyle/simple1" qsCatId="simple" csTypeId="urn:microsoft.com/office/officeart/2005/8/colors/accent6_2" csCatId="accent6" phldr="1"/>
      <dgm:spPr/>
    </dgm:pt>
    <dgm:pt modelId="{7F8B385A-7145-4814-9C0C-325FC0F72B60}">
      <dgm:prSet phldrT="[Text]" custT="1"/>
      <dgm:spPr/>
      <dgm:t>
        <a:bodyPr/>
        <a:lstStyle/>
        <a:p>
          <a:r>
            <a:rPr lang="pl-PL" sz="1400" dirty="0">
              <a:latin typeface="+mj-lt"/>
            </a:rPr>
            <a:t>ARMA-GARCH</a:t>
          </a:r>
          <a:endParaRPr lang="en-GB" sz="1400" dirty="0">
            <a:latin typeface="+mj-lt"/>
          </a:endParaRPr>
        </a:p>
      </dgm:t>
    </dgm:pt>
    <dgm:pt modelId="{C765140D-5E38-41B9-80B9-293B11C04B53}" type="parTrans" cxnId="{C9C11D75-1043-4E14-B8D8-FC2658E22BE6}">
      <dgm:prSet/>
      <dgm:spPr/>
      <dgm:t>
        <a:bodyPr/>
        <a:lstStyle/>
        <a:p>
          <a:endParaRPr lang="en-GB" sz="1400">
            <a:latin typeface="+mj-lt"/>
          </a:endParaRPr>
        </a:p>
      </dgm:t>
    </dgm:pt>
    <dgm:pt modelId="{97F1BECB-76D0-44F2-AFCD-04886CA0CDC6}" type="sibTrans" cxnId="{C9C11D75-1043-4E14-B8D8-FC2658E22BE6}">
      <dgm:prSet/>
      <dgm:spPr/>
      <dgm:t>
        <a:bodyPr/>
        <a:lstStyle/>
        <a:p>
          <a:endParaRPr lang="en-GB" sz="1400">
            <a:latin typeface="+mj-lt"/>
          </a:endParaRPr>
        </a:p>
      </dgm:t>
    </dgm:pt>
    <dgm:pt modelId="{DDB6FC5B-9D04-47D7-93B5-7521BCCCE181}">
      <dgm:prSet phldrT="[Text]" custT="1"/>
      <dgm:spPr>
        <a:solidFill>
          <a:schemeClr val="accent6"/>
        </a:solidFill>
      </dgm:spPr>
      <dgm:t>
        <a:bodyPr/>
        <a:lstStyle/>
        <a:p>
          <a:r>
            <a:rPr lang="pl-PL" sz="1400" b="1" i="0" dirty="0">
              <a:latin typeface="+mj-lt"/>
            </a:rPr>
            <a:t>PIT</a:t>
          </a:r>
          <a:endParaRPr lang="en-GB" sz="1400" b="1" i="0" dirty="0">
            <a:latin typeface="+mj-lt"/>
          </a:endParaRPr>
        </a:p>
      </dgm:t>
    </dgm:pt>
    <dgm:pt modelId="{41C0A247-6A9D-4FA2-879D-34A0452287CB}" type="parTrans" cxnId="{FBA5CAA9-8AFD-40E8-8C3D-42BBB922A0CA}">
      <dgm:prSet/>
      <dgm:spPr/>
      <dgm:t>
        <a:bodyPr/>
        <a:lstStyle/>
        <a:p>
          <a:endParaRPr lang="en-GB" sz="1400">
            <a:latin typeface="+mj-lt"/>
          </a:endParaRPr>
        </a:p>
      </dgm:t>
    </dgm:pt>
    <dgm:pt modelId="{1A9AA891-3EDB-4576-BA69-8994DE87DB6A}" type="sibTrans" cxnId="{FBA5CAA9-8AFD-40E8-8C3D-42BBB922A0CA}">
      <dgm:prSet/>
      <dgm:spPr/>
      <dgm:t>
        <a:bodyPr/>
        <a:lstStyle/>
        <a:p>
          <a:endParaRPr lang="en-GB" sz="1400">
            <a:latin typeface="+mj-lt"/>
          </a:endParaRPr>
        </a:p>
      </dgm:t>
    </dgm:pt>
    <dgm:pt modelId="{CA59F0E7-8441-4738-9D30-96AAFB4FA61A}">
      <dgm:prSet phldrT="[Text]" custT="1"/>
      <dgm:spPr>
        <a:noFill/>
      </dgm:spPr>
      <dgm:t>
        <a:bodyPr/>
        <a:lstStyle/>
        <a:p>
          <a:r>
            <a:rPr lang="pl-PL" sz="1400" dirty="0">
              <a:latin typeface="+mj-lt"/>
            </a:rPr>
            <a:t>PIT</a:t>
          </a:r>
          <a:endParaRPr lang="en-GB" sz="1400" dirty="0">
            <a:latin typeface="+mj-lt"/>
          </a:endParaRPr>
        </a:p>
      </dgm:t>
    </dgm:pt>
    <dgm:pt modelId="{3BCE3D2E-CAC3-415A-B522-88968B0990FE}" type="parTrans" cxnId="{D69F9A88-5F87-46B1-A8F1-2614C0064761}">
      <dgm:prSet/>
      <dgm:spPr/>
      <dgm:t>
        <a:bodyPr/>
        <a:lstStyle/>
        <a:p>
          <a:endParaRPr lang="en-GB" sz="1400">
            <a:latin typeface="+mj-lt"/>
          </a:endParaRPr>
        </a:p>
      </dgm:t>
    </dgm:pt>
    <dgm:pt modelId="{FC9ED302-5F3E-436E-A24D-534706B9A43F}" type="sibTrans" cxnId="{D69F9A88-5F87-46B1-A8F1-2614C0064761}">
      <dgm:prSet/>
      <dgm:spPr/>
      <dgm:t>
        <a:bodyPr/>
        <a:lstStyle/>
        <a:p>
          <a:endParaRPr lang="en-GB" sz="1400">
            <a:latin typeface="+mj-lt"/>
          </a:endParaRPr>
        </a:p>
      </dgm:t>
    </dgm:pt>
    <dgm:pt modelId="{08B96D4B-25A3-4992-B4D5-B205E057BE13}" type="pres">
      <dgm:prSet presAssocID="{21469AEE-22C2-41B0-8905-24B05F10D1F6}" presName="Name0" presStyleCnt="0">
        <dgm:presLayoutVars>
          <dgm:dir/>
          <dgm:animLvl val="lvl"/>
          <dgm:resizeHandles val="exact"/>
        </dgm:presLayoutVars>
      </dgm:prSet>
      <dgm:spPr/>
    </dgm:pt>
    <dgm:pt modelId="{3B24EA68-56AC-4AFA-BCE1-2DC5BDA744DF}" type="pres">
      <dgm:prSet presAssocID="{7F8B385A-7145-4814-9C0C-325FC0F72B60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AC40C26C-0FD3-45F1-BA2E-F33DE0CFF770}" type="pres">
      <dgm:prSet presAssocID="{97F1BECB-76D0-44F2-AFCD-04886CA0CDC6}" presName="parTxOnlySpace" presStyleCnt="0"/>
      <dgm:spPr/>
    </dgm:pt>
    <dgm:pt modelId="{4562E310-BDAB-4818-9705-329610214D94}" type="pres">
      <dgm:prSet presAssocID="{DDB6FC5B-9D04-47D7-93B5-7521BCCCE181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7BAE1AF4-B936-431E-803C-A16C4F869718}" type="pres">
      <dgm:prSet presAssocID="{1A9AA891-3EDB-4576-BA69-8994DE87DB6A}" presName="parTxOnlySpace" presStyleCnt="0"/>
      <dgm:spPr/>
    </dgm:pt>
    <dgm:pt modelId="{DF7E2B1D-D0DA-4000-8D01-90D1DFA1F2C8}" type="pres">
      <dgm:prSet presAssocID="{CA59F0E7-8441-4738-9D30-96AAFB4FA61A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395BD95F-A6F2-4905-8E98-C5329DAD7887}" type="presOf" srcId="{7F8B385A-7145-4814-9C0C-325FC0F72B60}" destId="{3B24EA68-56AC-4AFA-BCE1-2DC5BDA744DF}" srcOrd="0" destOrd="0" presId="urn:microsoft.com/office/officeart/2005/8/layout/chevron1"/>
    <dgm:cxn modelId="{1FE75967-5B8D-4E26-9541-D42BA48C7C12}" type="presOf" srcId="{CA59F0E7-8441-4738-9D30-96AAFB4FA61A}" destId="{DF7E2B1D-D0DA-4000-8D01-90D1DFA1F2C8}" srcOrd="0" destOrd="0" presId="urn:microsoft.com/office/officeart/2005/8/layout/chevron1"/>
    <dgm:cxn modelId="{C9C11D75-1043-4E14-B8D8-FC2658E22BE6}" srcId="{21469AEE-22C2-41B0-8905-24B05F10D1F6}" destId="{7F8B385A-7145-4814-9C0C-325FC0F72B60}" srcOrd="0" destOrd="0" parTransId="{C765140D-5E38-41B9-80B9-293B11C04B53}" sibTransId="{97F1BECB-76D0-44F2-AFCD-04886CA0CDC6}"/>
    <dgm:cxn modelId="{45D41688-F1DF-476D-AAA3-D4152409BA0E}" type="presOf" srcId="{21469AEE-22C2-41B0-8905-24B05F10D1F6}" destId="{08B96D4B-25A3-4992-B4D5-B205E057BE13}" srcOrd="0" destOrd="0" presId="urn:microsoft.com/office/officeart/2005/8/layout/chevron1"/>
    <dgm:cxn modelId="{D69F9A88-5F87-46B1-A8F1-2614C0064761}" srcId="{21469AEE-22C2-41B0-8905-24B05F10D1F6}" destId="{CA59F0E7-8441-4738-9D30-96AAFB4FA61A}" srcOrd="2" destOrd="0" parTransId="{3BCE3D2E-CAC3-415A-B522-88968B0990FE}" sibTransId="{FC9ED302-5F3E-436E-A24D-534706B9A43F}"/>
    <dgm:cxn modelId="{FBA5CAA9-8AFD-40E8-8C3D-42BBB922A0CA}" srcId="{21469AEE-22C2-41B0-8905-24B05F10D1F6}" destId="{DDB6FC5B-9D04-47D7-93B5-7521BCCCE181}" srcOrd="1" destOrd="0" parTransId="{41C0A247-6A9D-4FA2-879D-34A0452287CB}" sibTransId="{1A9AA891-3EDB-4576-BA69-8994DE87DB6A}"/>
    <dgm:cxn modelId="{49F56EDB-98FC-4E5E-95C4-3690498ABFBC}" type="presOf" srcId="{DDB6FC5B-9D04-47D7-93B5-7521BCCCE181}" destId="{4562E310-BDAB-4818-9705-329610214D94}" srcOrd="0" destOrd="0" presId="urn:microsoft.com/office/officeart/2005/8/layout/chevron1"/>
    <dgm:cxn modelId="{27558C45-1382-4F80-82DE-D4A473171F8A}" type="presParOf" srcId="{08B96D4B-25A3-4992-B4D5-B205E057BE13}" destId="{3B24EA68-56AC-4AFA-BCE1-2DC5BDA744DF}" srcOrd="0" destOrd="0" presId="urn:microsoft.com/office/officeart/2005/8/layout/chevron1"/>
    <dgm:cxn modelId="{615C9818-7B69-4E27-AFF4-ABBB8F1062FC}" type="presParOf" srcId="{08B96D4B-25A3-4992-B4D5-B205E057BE13}" destId="{AC40C26C-0FD3-45F1-BA2E-F33DE0CFF770}" srcOrd="1" destOrd="0" presId="urn:microsoft.com/office/officeart/2005/8/layout/chevron1"/>
    <dgm:cxn modelId="{EDDA0E0A-B75A-42A5-B3E9-0666BC3909E6}" type="presParOf" srcId="{08B96D4B-25A3-4992-B4D5-B205E057BE13}" destId="{4562E310-BDAB-4818-9705-329610214D94}" srcOrd="2" destOrd="0" presId="urn:microsoft.com/office/officeart/2005/8/layout/chevron1"/>
    <dgm:cxn modelId="{4C3F53EC-914F-4E24-88EA-16E6656DB248}" type="presParOf" srcId="{08B96D4B-25A3-4992-B4D5-B205E057BE13}" destId="{7BAE1AF4-B936-431E-803C-A16C4F869718}" srcOrd="3" destOrd="0" presId="urn:microsoft.com/office/officeart/2005/8/layout/chevron1"/>
    <dgm:cxn modelId="{2C1E8F48-045A-4AB2-90C8-03C3973779AA}" type="presParOf" srcId="{08B96D4B-25A3-4992-B4D5-B205E057BE13}" destId="{DF7E2B1D-D0DA-4000-8D01-90D1DFA1F2C8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21469AEE-22C2-41B0-8905-24B05F10D1F6}" type="doc">
      <dgm:prSet loTypeId="urn:microsoft.com/office/officeart/2005/8/layout/chevron1" loCatId="process" qsTypeId="urn:microsoft.com/office/officeart/2005/8/quickstyle/simple1" qsCatId="simple" csTypeId="urn:microsoft.com/office/officeart/2005/8/colors/accent6_2" csCatId="accent6" phldr="1"/>
      <dgm:spPr/>
    </dgm:pt>
    <dgm:pt modelId="{7F8B385A-7145-4814-9C0C-325FC0F72B60}">
      <dgm:prSet phldrT="[Text]" custT="1"/>
      <dgm:spPr/>
      <dgm:t>
        <a:bodyPr/>
        <a:lstStyle/>
        <a:p>
          <a:r>
            <a:rPr lang="pl-PL" sz="1400" dirty="0">
              <a:latin typeface="+mj-lt"/>
            </a:rPr>
            <a:t>ARMA-GARCH</a:t>
          </a:r>
          <a:endParaRPr lang="en-GB" sz="1400" dirty="0">
            <a:latin typeface="+mj-lt"/>
          </a:endParaRPr>
        </a:p>
      </dgm:t>
    </dgm:pt>
    <dgm:pt modelId="{C765140D-5E38-41B9-80B9-293B11C04B53}" type="parTrans" cxnId="{C9C11D75-1043-4E14-B8D8-FC2658E22BE6}">
      <dgm:prSet/>
      <dgm:spPr/>
      <dgm:t>
        <a:bodyPr/>
        <a:lstStyle/>
        <a:p>
          <a:endParaRPr lang="en-GB" sz="1400">
            <a:latin typeface="+mj-lt"/>
          </a:endParaRPr>
        </a:p>
      </dgm:t>
    </dgm:pt>
    <dgm:pt modelId="{97F1BECB-76D0-44F2-AFCD-04886CA0CDC6}" type="sibTrans" cxnId="{C9C11D75-1043-4E14-B8D8-FC2658E22BE6}">
      <dgm:prSet/>
      <dgm:spPr/>
      <dgm:t>
        <a:bodyPr/>
        <a:lstStyle/>
        <a:p>
          <a:endParaRPr lang="en-GB" sz="1400">
            <a:latin typeface="+mj-lt"/>
          </a:endParaRPr>
        </a:p>
      </dgm:t>
    </dgm:pt>
    <dgm:pt modelId="{DDB6FC5B-9D04-47D7-93B5-7521BCCCE181}">
      <dgm:prSet phldrT="[Text]" custT="1"/>
      <dgm:spPr/>
      <dgm:t>
        <a:bodyPr/>
        <a:lstStyle/>
        <a:p>
          <a:r>
            <a:rPr lang="pl-PL" sz="1400" b="0" i="0" dirty="0">
              <a:latin typeface="+mj-lt"/>
            </a:rPr>
            <a:t>PIT</a:t>
          </a:r>
          <a:endParaRPr lang="en-GB" sz="1400" b="0" i="0" dirty="0">
            <a:latin typeface="+mj-lt"/>
          </a:endParaRPr>
        </a:p>
      </dgm:t>
    </dgm:pt>
    <dgm:pt modelId="{41C0A247-6A9D-4FA2-879D-34A0452287CB}" type="parTrans" cxnId="{FBA5CAA9-8AFD-40E8-8C3D-42BBB922A0CA}">
      <dgm:prSet/>
      <dgm:spPr/>
      <dgm:t>
        <a:bodyPr/>
        <a:lstStyle/>
        <a:p>
          <a:endParaRPr lang="en-GB" sz="1400">
            <a:latin typeface="+mj-lt"/>
          </a:endParaRPr>
        </a:p>
      </dgm:t>
    </dgm:pt>
    <dgm:pt modelId="{1A9AA891-3EDB-4576-BA69-8994DE87DB6A}" type="sibTrans" cxnId="{FBA5CAA9-8AFD-40E8-8C3D-42BBB922A0CA}">
      <dgm:prSet/>
      <dgm:spPr/>
      <dgm:t>
        <a:bodyPr/>
        <a:lstStyle/>
        <a:p>
          <a:endParaRPr lang="en-GB" sz="1400">
            <a:latin typeface="+mj-lt"/>
          </a:endParaRPr>
        </a:p>
      </dgm:t>
    </dgm:pt>
    <dgm:pt modelId="{CA59F0E7-8441-4738-9D30-96AAFB4FA61A}">
      <dgm:prSet phldrT="[Text]" custT="1"/>
      <dgm:spPr/>
      <dgm:t>
        <a:bodyPr/>
        <a:lstStyle/>
        <a:p>
          <a:r>
            <a:rPr lang="pl-PL" sz="1400" b="1" dirty="0">
              <a:latin typeface="+mj-lt"/>
            </a:rPr>
            <a:t>Kopuły</a:t>
          </a:r>
          <a:endParaRPr lang="en-GB" sz="1400" b="1" dirty="0">
            <a:latin typeface="+mj-lt"/>
          </a:endParaRPr>
        </a:p>
      </dgm:t>
    </dgm:pt>
    <dgm:pt modelId="{3BCE3D2E-CAC3-415A-B522-88968B0990FE}" type="parTrans" cxnId="{D69F9A88-5F87-46B1-A8F1-2614C0064761}">
      <dgm:prSet/>
      <dgm:spPr/>
      <dgm:t>
        <a:bodyPr/>
        <a:lstStyle/>
        <a:p>
          <a:endParaRPr lang="en-GB" sz="1400">
            <a:latin typeface="+mj-lt"/>
          </a:endParaRPr>
        </a:p>
      </dgm:t>
    </dgm:pt>
    <dgm:pt modelId="{FC9ED302-5F3E-436E-A24D-534706B9A43F}" type="sibTrans" cxnId="{D69F9A88-5F87-46B1-A8F1-2614C0064761}">
      <dgm:prSet/>
      <dgm:spPr/>
      <dgm:t>
        <a:bodyPr/>
        <a:lstStyle/>
        <a:p>
          <a:endParaRPr lang="en-GB" sz="1400">
            <a:latin typeface="+mj-lt"/>
          </a:endParaRPr>
        </a:p>
      </dgm:t>
    </dgm:pt>
    <dgm:pt modelId="{08B96D4B-25A3-4992-B4D5-B205E057BE13}" type="pres">
      <dgm:prSet presAssocID="{21469AEE-22C2-41B0-8905-24B05F10D1F6}" presName="Name0" presStyleCnt="0">
        <dgm:presLayoutVars>
          <dgm:dir/>
          <dgm:animLvl val="lvl"/>
          <dgm:resizeHandles val="exact"/>
        </dgm:presLayoutVars>
      </dgm:prSet>
      <dgm:spPr/>
    </dgm:pt>
    <dgm:pt modelId="{3B24EA68-56AC-4AFA-BCE1-2DC5BDA744DF}" type="pres">
      <dgm:prSet presAssocID="{7F8B385A-7145-4814-9C0C-325FC0F72B60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AC40C26C-0FD3-45F1-BA2E-F33DE0CFF770}" type="pres">
      <dgm:prSet presAssocID="{97F1BECB-76D0-44F2-AFCD-04886CA0CDC6}" presName="parTxOnlySpace" presStyleCnt="0"/>
      <dgm:spPr/>
    </dgm:pt>
    <dgm:pt modelId="{4562E310-BDAB-4818-9705-329610214D94}" type="pres">
      <dgm:prSet presAssocID="{DDB6FC5B-9D04-47D7-93B5-7521BCCCE181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7BAE1AF4-B936-431E-803C-A16C4F869718}" type="pres">
      <dgm:prSet presAssocID="{1A9AA891-3EDB-4576-BA69-8994DE87DB6A}" presName="parTxOnlySpace" presStyleCnt="0"/>
      <dgm:spPr/>
    </dgm:pt>
    <dgm:pt modelId="{DF7E2B1D-D0DA-4000-8D01-90D1DFA1F2C8}" type="pres">
      <dgm:prSet presAssocID="{CA59F0E7-8441-4738-9D30-96AAFB4FA61A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395BD95F-A6F2-4905-8E98-C5329DAD7887}" type="presOf" srcId="{7F8B385A-7145-4814-9C0C-325FC0F72B60}" destId="{3B24EA68-56AC-4AFA-BCE1-2DC5BDA744DF}" srcOrd="0" destOrd="0" presId="urn:microsoft.com/office/officeart/2005/8/layout/chevron1"/>
    <dgm:cxn modelId="{1FE75967-5B8D-4E26-9541-D42BA48C7C12}" type="presOf" srcId="{CA59F0E7-8441-4738-9D30-96AAFB4FA61A}" destId="{DF7E2B1D-D0DA-4000-8D01-90D1DFA1F2C8}" srcOrd="0" destOrd="0" presId="urn:microsoft.com/office/officeart/2005/8/layout/chevron1"/>
    <dgm:cxn modelId="{C9C11D75-1043-4E14-B8D8-FC2658E22BE6}" srcId="{21469AEE-22C2-41B0-8905-24B05F10D1F6}" destId="{7F8B385A-7145-4814-9C0C-325FC0F72B60}" srcOrd="0" destOrd="0" parTransId="{C765140D-5E38-41B9-80B9-293B11C04B53}" sibTransId="{97F1BECB-76D0-44F2-AFCD-04886CA0CDC6}"/>
    <dgm:cxn modelId="{45D41688-F1DF-476D-AAA3-D4152409BA0E}" type="presOf" srcId="{21469AEE-22C2-41B0-8905-24B05F10D1F6}" destId="{08B96D4B-25A3-4992-B4D5-B205E057BE13}" srcOrd="0" destOrd="0" presId="urn:microsoft.com/office/officeart/2005/8/layout/chevron1"/>
    <dgm:cxn modelId="{D69F9A88-5F87-46B1-A8F1-2614C0064761}" srcId="{21469AEE-22C2-41B0-8905-24B05F10D1F6}" destId="{CA59F0E7-8441-4738-9D30-96AAFB4FA61A}" srcOrd="2" destOrd="0" parTransId="{3BCE3D2E-CAC3-415A-B522-88968B0990FE}" sibTransId="{FC9ED302-5F3E-436E-A24D-534706B9A43F}"/>
    <dgm:cxn modelId="{FBA5CAA9-8AFD-40E8-8C3D-42BBB922A0CA}" srcId="{21469AEE-22C2-41B0-8905-24B05F10D1F6}" destId="{DDB6FC5B-9D04-47D7-93B5-7521BCCCE181}" srcOrd="1" destOrd="0" parTransId="{41C0A247-6A9D-4FA2-879D-34A0452287CB}" sibTransId="{1A9AA891-3EDB-4576-BA69-8994DE87DB6A}"/>
    <dgm:cxn modelId="{49F56EDB-98FC-4E5E-95C4-3690498ABFBC}" type="presOf" srcId="{DDB6FC5B-9D04-47D7-93B5-7521BCCCE181}" destId="{4562E310-BDAB-4818-9705-329610214D94}" srcOrd="0" destOrd="0" presId="urn:microsoft.com/office/officeart/2005/8/layout/chevron1"/>
    <dgm:cxn modelId="{27558C45-1382-4F80-82DE-D4A473171F8A}" type="presParOf" srcId="{08B96D4B-25A3-4992-B4D5-B205E057BE13}" destId="{3B24EA68-56AC-4AFA-BCE1-2DC5BDA744DF}" srcOrd="0" destOrd="0" presId="urn:microsoft.com/office/officeart/2005/8/layout/chevron1"/>
    <dgm:cxn modelId="{615C9818-7B69-4E27-AFF4-ABBB8F1062FC}" type="presParOf" srcId="{08B96D4B-25A3-4992-B4D5-B205E057BE13}" destId="{AC40C26C-0FD3-45F1-BA2E-F33DE0CFF770}" srcOrd="1" destOrd="0" presId="urn:microsoft.com/office/officeart/2005/8/layout/chevron1"/>
    <dgm:cxn modelId="{EDDA0E0A-B75A-42A5-B3E9-0666BC3909E6}" type="presParOf" srcId="{08B96D4B-25A3-4992-B4D5-B205E057BE13}" destId="{4562E310-BDAB-4818-9705-329610214D94}" srcOrd="2" destOrd="0" presId="urn:microsoft.com/office/officeart/2005/8/layout/chevron1"/>
    <dgm:cxn modelId="{4C3F53EC-914F-4E24-88EA-16E6656DB248}" type="presParOf" srcId="{08B96D4B-25A3-4992-B4D5-B205E057BE13}" destId="{7BAE1AF4-B936-431E-803C-A16C4F869718}" srcOrd="3" destOrd="0" presId="urn:microsoft.com/office/officeart/2005/8/layout/chevron1"/>
    <dgm:cxn modelId="{2C1E8F48-045A-4AB2-90C8-03C3973779AA}" type="presParOf" srcId="{08B96D4B-25A3-4992-B4D5-B205E057BE13}" destId="{DF7E2B1D-D0DA-4000-8D01-90D1DFA1F2C8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002AC17-1671-4BCE-BF6F-A981823FDDBB}" type="doc">
      <dgm:prSet loTypeId="urn:microsoft.com/office/officeart/2008/layout/SquareAccentList" loCatId="list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GB"/>
        </a:p>
      </dgm:t>
    </dgm:pt>
    <dgm:pt modelId="{D8904ADD-CB67-4A44-8920-119936FDC6A6}">
      <dgm:prSet phldrT="[Text]"/>
      <dgm:spPr/>
      <dgm:t>
        <a:bodyPr/>
        <a:lstStyle/>
        <a:p>
          <a:r>
            <a:rPr lang="pl-PL" dirty="0">
              <a:solidFill>
                <a:schemeClr val="bg1"/>
              </a:solidFill>
              <a:latin typeface="+mj-lt"/>
            </a:rPr>
            <a:t>Kopułowa regresja </a:t>
          </a:r>
          <a:br>
            <a:rPr lang="pl-PL" dirty="0">
              <a:solidFill>
                <a:schemeClr val="bg1"/>
              </a:solidFill>
              <a:latin typeface="+mj-lt"/>
            </a:rPr>
          </a:br>
          <a:r>
            <a:rPr lang="pl-PL" dirty="0" err="1">
              <a:solidFill>
                <a:schemeClr val="bg1"/>
              </a:solidFill>
              <a:latin typeface="+mj-lt"/>
            </a:rPr>
            <a:t>kwantylowa</a:t>
          </a:r>
          <a:r>
            <a:rPr lang="pl-PL" dirty="0">
              <a:solidFill>
                <a:schemeClr val="bg1"/>
              </a:solidFill>
              <a:latin typeface="+mj-lt"/>
            </a:rPr>
            <a:t> to:</a:t>
          </a:r>
          <a:endParaRPr lang="en-GB" dirty="0">
            <a:solidFill>
              <a:schemeClr val="bg1"/>
            </a:solidFill>
            <a:latin typeface="+mj-lt"/>
          </a:endParaRPr>
        </a:p>
      </dgm:t>
    </dgm:pt>
    <dgm:pt modelId="{9B40BEB2-8159-4272-8935-6EF48130ED2F}" type="parTrans" cxnId="{CF47E310-6E37-4F9D-BD49-3100F93D2BD7}">
      <dgm:prSet/>
      <dgm:spPr/>
      <dgm:t>
        <a:bodyPr/>
        <a:lstStyle/>
        <a:p>
          <a:endParaRPr lang="en-GB">
            <a:solidFill>
              <a:schemeClr val="bg1"/>
            </a:solidFill>
            <a:latin typeface="+mj-lt"/>
          </a:endParaRPr>
        </a:p>
      </dgm:t>
    </dgm:pt>
    <dgm:pt modelId="{399D3794-13DF-4A95-B704-D6217E84FEAD}" type="sibTrans" cxnId="{CF47E310-6E37-4F9D-BD49-3100F93D2BD7}">
      <dgm:prSet/>
      <dgm:spPr/>
      <dgm:t>
        <a:bodyPr/>
        <a:lstStyle/>
        <a:p>
          <a:endParaRPr lang="en-GB">
            <a:solidFill>
              <a:schemeClr val="bg1"/>
            </a:solidFill>
            <a:latin typeface="+mj-lt"/>
          </a:endParaRPr>
        </a:p>
      </dgm:t>
    </dgm:pt>
    <dgm:pt modelId="{3B406CBB-5846-4BC9-ADBE-79D43F4D599A}">
      <dgm:prSet phldrT="[Text]"/>
      <dgm:spPr/>
      <dgm:t>
        <a:bodyPr/>
        <a:lstStyle/>
        <a:p>
          <a:r>
            <a:rPr lang="pl-PL" dirty="0">
              <a:solidFill>
                <a:schemeClr val="bg1"/>
              </a:solidFill>
              <a:latin typeface="+mj-lt"/>
            </a:rPr>
            <a:t>Uogólnienie regresji</a:t>
          </a:r>
          <a:endParaRPr lang="en-GB" dirty="0">
            <a:solidFill>
              <a:schemeClr val="bg1"/>
            </a:solidFill>
            <a:latin typeface="+mj-lt"/>
          </a:endParaRPr>
        </a:p>
      </dgm:t>
    </dgm:pt>
    <dgm:pt modelId="{089E5103-928B-43F7-B37A-D437B2743D5F}" type="parTrans" cxnId="{D6AC5526-7C14-4228-BFB3-A4F9565117EC}">
      <dgm:prSet/>
      <dgm:spPr/>
      <dgm:t>
        <a:bodyPr/>
        <a:lstStyle/>
        <a:p>
          <a:endParaRPr lang="en-GB">
            <a:solidFill>
              <a:schemeClr val="bg1"/>
            </a:solidFill>
            <a:latin typeface="+mj-lt"/>
          </a:endParaRPr>
        </a:p>
      </dgm:t>
    </dgm:pt>
    <dgm:pt modelId="{A9ECF621-0135-479A-997F-8676369AD70E}" type="sibTrans" cxnId="{D6AC5526-7C14-4228-BFB3-A4F9565117EC}">
      <dgm:prSet/>
      <dgm:spPr/>
      <dgm:t>
        <a:bodyPr/>
        <a:lstStyle/>
        <a:p>
          <a:endParaRPr lang="en-GB">
            <a:solidFill>
              <a:schemeClr val="bg1"/>
            </a:solidFill>
            <a:latin typeface="+mj-lt"/>
          </a:endParaRPr>
        </a:p>
      </dgm:t>
    </dgm:pt>
    <dgm:pt modelId="{CCF3B42F-DF49-40D0-B348-F7110C9D01C2}">
      <dgm:prSet phldrT="[Text]"/>
      <dgm:spPr/>
      <dgm:t>
        <a:bodyPr/>
        <a:lstStyle/>
        <a:p>
          <a:r>
            <a:rPr lang="pl-PL" dirty="0">
              <a:solidFill>
                <a:schemeClr val="bg1"/>
              </a:solidFill>
              <a:latin typeface="+mj-lt"/>
            </a:rPr>
            <a:t>Realistyczne założenia</a:t>
          </a:r>
          <a:endParaRPr lang="en-GB" dirty="0">
            <a:solidFill>
              <a:schemeClr val="bg1"/>
            </a:solidFill>
            <a:latin typeface="+mj-lt"/>
          </a:endParaRPr>
        </a:p>
      </dgm:t>
    </dgm:pt>
    <dgm:pt modelId="{D1DC4BCB-18C6-424D-8EDB-01084D344AAE}" type="parTrans" cxnId="{60FFEA3B-3FD1-4E50-A113-493B37BADF5D}">
      <dgm:prSet/>
      <dgm:spPr/>
      <dgm:t>
        <a:bodyPr/>
        <a:lstStyle/>
        <a:p>
          <a:endParaRPr lang="en-GB">
            <a:solidFill>
              <a:schemeClr val="bg1"/>
            </a:solidFill>
            <a:latin typeface="+mj-lt"/>
          </a:endParaRPr>
        </a:p>
      </dgm:t>
    </dgm:pt>
    <dgm:pt modelId="{684BE7CA-E76E-492A-AE91-3AB75B420BA4}" type="sibTrans" cxnId="{60FFEA3B-3FD1-4E50-A113-493B37BADF5D}">
      <dgm:prSet/>
      <dgm:spPr/>
      <dgm:t>
        <a:bodyPr/>
        <a:lstStyle/>
        <a:p>
          <a:endParaRPr lang="en-GB">
            <a:solidFill>
              <a:schemeClr val="bg1"/>
            </a:solidFill>
            <a:latin typeface="+mj-lt"/>
          </a:endParaRPr>
        </a:p>
      </dgm:t>
    </dgm:pt>
    <dgm:pt modelId="{69484A04-D13C-42F6-B7DC-0A43BD3C94AC}">
      <dgm:prSet phldrT="[Text]"/>
      <dgm:spPr/>
      <dgm:t>
        <a:bodyPr/>
        <a:lstStyle/>
        <a:p>
          <a:r>
            <a:rPr lang="pl-PL" dirty="0">
              <a:solidFill>
                <a:schemeClr val="bg1"/>
              </a:solidFill>
              <a:latin typeface="+mj-lt"/>
            </a:rPr>
            <a:t>Elastyczne narzędzie</a:t>
          </a:r>
          <a:endParaRPr lang="en-GB" dirty="0">
            <a:solidFill>
              <a:schemeClr val="bg1"/>
            </a:solidFill>
            <a:latin typeface="+mj-lt"/>
          </a:endParaRPr>
        </a:p>
      </dgm:t>
    </dgm:pt>
    <dgm:pt modelId="{FE351060-FB9C-473E-9F03-671DB91BB053}" type="parTrans" cxnId="{5AC10663-0598-4B13-8391-5570CE37EC40}">
      <dgm:prSet/>
      <dgm:spPr/>
      <dgm:t>
        <a:bodyPr/>
        <a:lstStyle/>
        <a:p>
          <a:endParaRPr lang="en-GB">
            <a:solidFill>
              <a:schemeClr val="bg1"/>
            </a:solidFill>
            <a:latin typeface="+mj-lt"/>
          </a:endParaRPr>
        </a:p>
      </dgm:t>
    </dgm:pt>
    <dgm:pt modelId="{89E10B44-2798-41E5-A491-D0883E5BCE1F}" type="sibTrans" cxnId="{5AC10663-0598-4B13-8391-5570CE37EC40}">
      <dgm:prSet/>
      <dgm:spPr/>
      <dgm:t>
        <a:bodyPr/>
        <a:lstStyle/>
        <a:p>
          <a:endParaRPr lang="en-GB">
            <a:solidFill>
              <a:schemeClr val="bg1"/>
            </a:solidFill>
            <a:latin typeface="+mj-lt"/>
          </a:endParaRPr>
        </a:p>
      </dgm:t>
    </dgm:pt>
    <dgm:pt modelId="{CB3BAC7F-488B-4EE9-909B-AF79DE9C9464}" type="pres">
      <dgm:prSet presAssocID="{4002AC17-1671-4BCE-BF6F-A981823FDDBB}" presName="layout" presStyleCnt="0">
        <dgm:presLayoutVars>
          <dgm:chMax/>
          <dgm:chPref/>
          <dgm:dir/>
          <dgm:resizeHandles/>
        </dgm:presLayoutVars>
      </dgm:prSet>
      <dgm:spPr/>
    </dgm:pt>
    <dgm:pt modelId="{5472D59D-3067-4AF7-8EE2-7E038D081F4B}" type="pres">
      <dgm:prSet presAssocID="{D8904ADD-CB67-4A44-8920-119936FDC6A6}" presName="root" presStyleCnt="0">
        <dgm:presLayoutVars>
          <dgm:chMax/>
          <dgm:chPref/>
        </dgm:presLayoutVars>
      </dgm:prSet>
      <dgm:spPr/>
    </dgm:pt>
    <dgm:pt modelId="{E4A41874-2A0E-4BCB-8720-248ACADA1E43}" type="pres">
      <dgm:prSet presAssocID="{D8904ADD-CB67-4A44-8920-119936FDC6A6}" presName="rootComposite" presStyleCnt="0">
        <dgm:presLayoutVars/>
      </dgm:prSet>
      <dgm:spPr/>
    </dgm:pt>
    <dgm:pt modelId="{3684E1CE-B13F-482F-8977-42CD8A7948AA}" type="pres">
      <dgm:prSet presAssocID="{D8904ADD-CB67-4A44-8920-119936FDC6A6}" presName="ParentAccent" presStyleLbl="alignNode1" presStyleIdx="0" presStyleCnt="1" custScaleX="86607" custScaleY="148835" custLinFactNeighborX="-9745"/>
      <dgm:spPr/>
    </dgm:pt>
    <dgm:pt modelId="{F0F182E0-36DB-4C27-82E5-FA0F9893BFD8}" type="pres">
      <dgm:prSet presAssocID="{D8904ADD-CB67-4A44-8920-119936FDC6A6}" presName="ParentSmallAccent" presStyleLbl="fgAcc1" presStyleIdx="0" presStyleCnt="1"/>
      <dgm:spPr>
        <a:noFill/>
      </dgm:spPr>
    </dgm:pt>
    <dgm:pt modelId="{FEF3E214-2E3B-452A-B831-0328F016CB65}" type="pres">
      <dgm:prSet presAssocID="{D8904ADD-CB67-4A44-8920-119936FDC6A6}" presName="Parent" presStyleLbl="revTx" presStyleIdx="0" presStyleCnt="4" custScaleX="85315" custScaleY="66852" custLinFactNeighborX="-6212" custLinFactNeighborY="78992">
        <dgm:presLayoutVars>
          <dgm:chMax/>
          <dgm:chPref val="4"/>
          <dgm:bulletEnabled val="1"/>
        </dgm:presLayoutVars>
      </dgm:prSet>
      <dgm:spPr/>
    </dgm:pt>
    <dgm:pt modelId="{395F13D0-49C2-4E04-AF08-2D73E86F21F2}" type="pres">
      <dgm:prSet presAssocID="{D8904ADD-CB67-4A44-8920-119936FDC6A6}" presName="childShape" presStyleCnt="0">
        <dgm:presLayoutVars>
          <dgm:chMax val="0"/>
          <dgm:chPref val="0"/>
        </dgm:presLayoutVars>
      </dgm:prSet>
      <dgm:spPr/>
    </dgm:pt>
    <dgm:pt modelId="{E72383C3-9909-43E4-89A4-BD1FAF4214E3}" type="pres">
      <dgm:prSet presAssocID="{3B406CBB-5846-4BC9-ADBE-79D43F4D599A}" presName="childComposite" presStyleCnt="0">
        <dgm:presLayoutVars>
          <dgm:chMax val="0"/>
          <dgm:chPref val="0"/>
        </dgm:presLayoutVars>
      </dgm:prSet>
      <dgm:spPr/>
    </dgm:pt>
    <dgm:pt modelId="{99A011B8-3685-40BD-9169-E8FB37ED3363}" type="pres">
      <dgm:prSet presAssocID="{3B406CBB-5846-4BC9-ADBE-79D43F4D599A}" presName="ChildAccent" presStyleLbl="solidFgAcc1" presStyleIdx="0" presStyleCnt="3"/>
      <dgm:spPr/>
    </dgm:pt>
    <dgm:pt modelId="{2A0C5508-95B4-44AC-8412-68FD39A085AE}" type="pres">
      <dgm:prSet presAssocID="{3B406CBB-5846-4BC9-ADBE-79D43F4D599A}" presName="Child" presStyleLbl="revTx" presStyleIdx="1" presStyleCnt="4">
        <dgm:presLayoutVars>
          <dgm:chMax val="0"/>
          <dgm:chPref val="0"/>
          <dgm:bulletEnabled val="1"/>
        </dgm:presLayoutVars>
      </dgm:prSet>
      <dgm:spPr/>
    </dgm:pt>
    <dgm:pt modelId="{33533232-0391-4EC8-A614-2DAC6C0F041D}" type="pres">
      <dgm:prSet presAssocID="{CCF3B42F-DF49-40D0-B348-F7110C9D01C2}" presName="childComposite" presStyleCnt="0">
        <dgm:presLayoutVars>
          <dgm:chMax val="0"/>
          <dgm:chPref val="0"/>
        </dgm:presLayoutVars>
      </dgm:prSet>
      <dgm:spPr/>
    </dgm:pt>
    <dgm:pt modelId="{AFA41886-F661-40B4-A4E6-1245AC06045F}" type="pres">
      <dgm:prSet presAssocID="{CCF3B42F-DF49-40D0-B348-F7110C9D01C2}" presName="ChildAccent" presStyleLbl="solidFgAcc1" presStyleIdx="1" presStyleCnt="3"/>
      <dgm:spPr/>
    </dgm:pt>
    <dgm:pt modelId="{59189561-8390-44C8-8C31-3342EB02BC95}" type="pres">
      <dgm:prSet presAssocID="{CCF3B42F-DF49-40D0-B348-F7110C9D01C2}" presName="Child" presStyleLbl="revTx" presStyleIdx="2" presStyleCnt="4">
        <dgm:presLayoutVars>
          <dgm:chMax val="0"/>
          <dgm:chPref val="0"/>
          <dgm:bulletEnabled val="1"/>
        </dgm:presLayoutVars>
      </dgm:prSet>
      <dgm:spPr/>
    </dgm:pt>
    <dgm:pt modelId="{07793194-C95D-4715-9A5B-FDAA8C3822B9}" type="pres">
      <dgm:prSet presAssocID="{69484A04-D13C-42F6-B7DC-0A43BD3C94AC}" presName="childComposite" presStyleCnt="0">
        <dgm:presLayoutVars>
          <dgm:chMax val="0"/>
          <dgm:chPref val="0"/>
        </dgm:presLayoutVars>
      </dgm:prSet>
      <dgm:spPr/>
    </dgm:pt>
    <dgm:pt modelId="{3CD994EC-ECA5-4735-A5BB-0DE9CD4A16BC}" type="pres">
      <dgm:prSet presAssocID="{69484A04-D13C-42F6-B7DC-0A43BD3C94AC}" presName="ChildAccent" presStyleLbl="solidFgAcc1" presStyleIdx="2" presStyleCnt="3"/>
      <dgm:spPr/>
    </dgm:pt>
    <dgm:pt modelId="{E3127C34-2DFE-410C-B686-C67116A1F954}" type="pres">
      <dgm:prSet presAssocID="{69484A04-D13C-42F6-B7DC-0A43BD3C94AC}" presName="Child" presStyleLbl="revTx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869F0108-081F-4C48-A815-7C2012AAB311}" type="presOf" srcId="{D8904ADD-CB67-4A44-8920-119936FDC6A6}" destId="{FEF3E214-2E3B-452A-B831-0328F016CB65}" srcOrd="0" destOrd="0" presId="urn:microsoft.com/office/officeart/2008/layout/SquareAccentList"/>
    <dgm:cxn modelId="{CF47E310-6E37-4F9D-BD49-3100F93D2BD7}" srcId="{4002AC17-1671-4BCE-BF6F-A981823FDDBB}" destId="{D8904ADD-CB67-4A44-8920-119936FDC6A6}" srcOrd="0" destOrd="0" parTransId="{9B40BEB2-8159-4272-8935-6EF48130ED2F}" sibTransId="{399D3794-13DF-4A95-B704-D6217E84FEAD}"/>
    <dgm:cxn modelId="{D6AC5526-7C14-4228-BFB3-A4F9565117EC}" srcId="{D8904ADD-CB67-4A44-8920-119936FDC6A6}" destId="{3B406CBB-5846-4BC9-ADBE-79D43F4D599A}" srcOrd="0" destOrd="0" parTransId="{089E5103-928B-43F7-B37A-D437B2743D5F}" sibTransId="{A9ECF621-0135-479A-997F-8676369AD70E}"/>
    <dgm:cxn modelId="{DCCC6F35-5EFD-4CC9-B86B-AEA30999117A}" type="presOf" srcId="{3B406CBB-5846-4BC9-ADBE-79D43F4D599A}" destId="{2A0C5508-95B4-44AC-8412-68FD39A085AE}" srcOrd="0" destOrd="0" presId="urn:microsoft.com/office/officeart/2008/layout/SquareAccentList"/>
    <dgm:cxn modelId="{60FFEA3B-3FD1-4E50-A113-493B37BADF5D}" srcId="{D8904ADD-CB67-4A44-8920-119936FDC6A6}" destId="{CCF3B42F-DF49-40D0-B348-F7110C9D01C2}" srcOrd="1" destOrd="0" parTransId="{D1DC4BCB-18C6-424D-8EDB-01084D344AAE}" sibTransId="{684BE7CA-E76E-492A-AE91-3AB75B420BA4}"/>
    <dgm:cxn modelId="{9FF7D160-55A2-42C4-BD7E-A798E5AC5F8C}" type="presOf" srcId="{69484A04-D13C-42F6-B7DC-0A43BD3C94AC}" destId="{E3127C34-2DFE-410C-B686-C67116A1F954}" srcOrd="0" destOrd="0" presId="urn:microsoft.com/office/officeart/2008/layout/SquareAccentList"/>
    <dgm:cxn modelId="{5AC10663-0598-4B13-8391-5570CE37EC40}" srcId="{D8904ADD-CB67-4A44-8920-119936FDC6A6}" destId="{69484A04-D13C-42F6-B7DC-0A43BD3C94AC}" srcOrd="2" destOrd="0" parTransId="{FE351060-FB9C-473E-9F03-671DB91BB053}" sibTransId="{89E10B44-2798-41E5-A491-D0883E5BCE1F}"/>
    <dgm:cxn modelId="{951F5EA3-A3F3-42E5-930E-357693264538}" type="presOf" srcId="{4002AC17-1671-4BCE-BF6F-A981823FDDBB}" destId="{CB3BAC7F-488B-4EE9-909B-AF79DE9C9464}" srcOrd="0" destOrd="0" presId="urn:microsoft.com/office/officeart/2008/layout/SquareAccentList"/>
    <dgm:cxn modelId="{196C8DBC-C672-4C5A-99CE-1FD740F0ECF8}" type="presOf" srcId="{CCF3B42F-DF49-40D0-B348-F7110C9D01C2}" destId="{59189561-8390-44C8-8C31-3342EB02BC95}" srcOrd="0" destOrd="0" presId="urn:microsoft.com/office/officeart/2008/layout/SquareAccentList"/>
    <dgm:cxn modelId="{07B04A63-51FB-497D-B069-BC3436ED6DC4}" type="presParOf" srcId="{CB3BAC7F-488B-4EE9-909B-AF79DE9C9464}" destId="{5472D59D-3067-4AF7-8EE2-7E038D081F4B}" srcOrd="0" destOrd="0" presId="urn:microsoft.com/office/officeart/2008/layout/SquareAccentList"/>
    <dgm:cxn modelId="{68EADB42-DEE6-4D69-BF40-281FBD2327B5}" type="presParOf" srcId="{5472D59D-3067-4AF7-8EE2-7E038D081F4B}" destId="{E4A41874-2A0E-4BCB-8720-248ACADA1E43}" srcOrd="0" destOrd="0" presId="urn:microsoft.com/office/officeart/2008/layout/SquareAccentList"/>
    <dgm:cxn modelId="{419B7C3E-BDA3-460A-9D5E-2FFA3E097C1E}" type="presParOf" srcId="{E4A41874-2A0E-4BCB-8720-248ACADA1E43}" destId="{3684E1CE-B13F-482F-8977-42CD8A7948AA}" srcOrd="0" destOrd="0" presId="urn:microsoft.com/office/officeart/2008/layout/SquareAccentList"/>
    <dgm:cxn modelId="{73EDE282-5FEF-4F76-BE00-95BA23F714A9}" type="presParOf" srcId="{E4A41874-2A0E-4BCB-8720-248ACADA1E43}" destId="{F0F182E0-36DB-4C27-82E5-FA0F9893BFD8}" srcOrd="1" destOrd="0" presId="urn:microsoft.com/office/officeart/2008/layout/SquareAccentList"/>
    <dgm:cxn modelId="{97ADEBAB-B745-449D-8320-42C291261EDB}" type="presParOf" srcId="{E4A41874-2A0E-4BCB-8720-248ACADA1E43}" destId="{FEF3E214-2E3B-452A-B831-0328F016CB65}" srcOrd="2" destOrd="0" presId="urn:microsoft.com/office/officeart/2008/layout/SquareAccentList"/>
    <dgm:cxn modelId="{9FB55AD6-8984-48B7-9FAD-A497F5667A20}" type="presParOf" srcId="{5472D59D-3067-4AF7-8EE2-7E038D081F4B}" destId="{395F13D0-49C2-4E04-AF08-2D73E86F21F2}" srcOrd="1" destOrd="0" presId="urn:microsoft.com/office/officeart/2008/layout/SquareAccentList"/>
    <dgm:cxn modelId="{24AE4425-4CB7-4957-B754-C2C722BAE19D}" type="presParOf" srcId="{395F13D0-49C2-4E04-AF08-2D73E86F21F2}" destId="{E72383C3-9909-43E4-89A4-BD1FAF4214E3}" srcOrd="0" destOrd="0" presId="urn:microsoft.com/office/officeart/2008/layout/SquareAccentList"/>
    <dgm:cxn modelId="{262A752E-6FC1-4B0E-B9CB-4053FC3B158A}" type="presParOf" srcId="{E72383C3-9909-43E4-89A4-BD1FAF4214E3}" destId="{99A011B8-3685-40BD-9169-E8FB37ED3363}" srcOrd="0" destOrd="0" presId="urn:microsoft.com/office/officeart/2008/layout/SquareAccentList"/>
    <dgm:cxn modelId="{3C304871-56E6-4FF4-9E35-3E699CC443DB}" type="presParOf" srcId="{E72383C3-9909-43E4-89A4-BD1FAF4214E3}" destId="{2A0C5508-95B4-44AC-8412-68FD39A085AE}" srcOrd="1" destOrd="0" presId="urn:microsoft.com/office/officeart/2008/layout/SquareAccentList"/>
    <dgm:cxn modelId="{D7744E25-4CFA-49F6-8F34-379530ED73EC}" type="presParOf" srcId="{395F13D0-49C2-4E04-AF08-2D73E86F21F2}" destId="{33533232-0391-4EC8-A614-2DAC6C0F041D}" srcOrd="1" destOrd="0" presId="urn:microsoft.com/office/officeart/2008/layout/SquareAccentList"/>
    <dgm:cxn modelId="{464D0A46-A892-4362-9F3A-142BE4D6A42D}" type="presParOf" srcId="{33533232-0391-4EC8-A614-2DAC6C0F041D}" destId="{AFA41886-F661-40B4-A4E6-1245AC06045F}" srcOrd="0" destOrd="0" presId="urn:microsoft.com/office/officeart/2008/layout/SquareAccentList"/>
    <dgm:cxn modelId="{CDD263D1-FE66-4CE9-9EE8-BF15E0F831C7}" type="presParOf" srcId="{33533232-0391-4EC8-A614-2DAC6C0F041D}" destId="{59189561-8390-44C8-8C31-3342EB02BC95}" srcOrd="1" destOrd="0" presId="urn:microsoft.com/office/officeart/2008/layout/SquareAccentList"/>
    <dgm:cxn modelId="{836949C0-7F75-477B-9FF7-CA20D510515C}" type="presParOf" srcId="{395F13D0-49C2-4E04-AF08-2D73E86F21F2}" destId="{07793194-C95D-4715-9A5B-FDAA8C3822B9}" srcOrd="2" destOrd="0" presId="urn:microsoft.com/office/officeart/2008/layout/SquareAccentList"/>
    <dgm:cxn modelId="{BA6A37E1-0BA2-4A99-8A0A-DFCE31E77CCA}" type="presParOf" srcId="{07793194-C95D-4715-9A5B-FDAA8C3822B9}" destId="{3CD994EC-ECA5-4735-A5BB-0DE9CD4A16BC}" srcOrd="0" destOrd="0" presId="urn:microsoft.com/office/officeart/2008/layout/SquareAccentList"/>
    <dgm:cxn modelId="{CEC0F912-5E84-40AA-BFD0-10262A5C8637}" type="presParOf" srcId="{07793194-C95D-4715-9A5B-FDAA8C3822B9}" destId="{E3127C34-2DFE-410C-B686-C67116A1F954}" srcOrd="1" destOrd="0" presId="urn:microsoft.com/office/officeart/2008/layout/SquareAccentList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39F91B4D-E484-4F73-9A8A-DAB80F320926}" type="doc">
      <dgm:prSet loTypeId="urn:microsoft.com/office/officeart/2005/8/layout/vList4" loCatId="list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GB"/>
        </a:p>
      </dgm:t>
    </dgm:pt>
    <dgm:pt modelId="{B1A5D04E-F1EF-44E7-80E4-521ADF0B2832}">
      <dgm:prSet phldrT="[Text]" custT="1"/>
      <dgm:spPr/>
      <dgm:t>
        <a:bodyPr/>
        <a:lstStyle/>
        <a:p>
          <a:r>
            <a:rPr lang="pl-PL" sz="1200" dirty="0">
              <a:latin typeface="+mj-lt"/>
            </a:rPr>
            <a:t>[2] </a:t>
          </a:r>
          <a:r>
            <a:rPr lang="en-GB" sz="1200" dirty="0">
              <a:latin typeface="+mj-lt"/>
            </a:rPr>
            <a:t>M</a:t>
          </a:r>
          <a:r>
            <a:rPr lang="pl-PL" sz="1200" dirty="0">
              <a:latin typeface="+mj-lt"/>
            </a:rPr>
            <a:t>. </a:t>
          </a:r>
          <a:r>
            <a:rPr lang="en-GB" sz="1200" dirty="0">
              <a:latin typeface="+mj-lt"/>
            </a:rPr>
            <a:t>Fischer, D</a:t>
          </a:r>
          <a:r>
            <a:rPr lang="pl-PL" sz="1200" dirty="0">
              <a:latin typeface="+mj-lt"/>
            </a:rPr>
            <a:t>. </a:t>
          </a:r>
          <a:r>
            <a:rPr lang="en-GB" sz="1200" dirty="0">
              <a:latin typeface="+mj-lt"/>
            </a:rPr>
            <a:t>Kraus, M</a:t>
          </a:r>
          <a:r>
            <a:rPr lang="pl-PL" sz="1200" dirty="0">
              <a:latin typeface="+mj-lt"/>
            </a:rPr>
            <a:t>.</a:t>
          </a:r>
          <a:r>
            <a:rPr lang="en-GB" sz="1200" dirty="0">
              <a:latin typeface="+mj-lt"/>
            </a:rPr>
            <a:t> </a:t>
          </a:r>
          <a:r>
            <a:rPr lang="en-GB" sz="1200" dirty="0" err="1">
              <a:latin typeface="+mj-lt"/>
            </a:rPr>
            <a:t>Pfeuffer</a:t>
          </a:r>
          <a:r>
            <a:rPr lang="en-GB" sz="1200" dirty="0">
              <a:latin typeface="+mj-lt"/>
            </a:rPr>
            <a:t>, </a:t>
          </a:r>
          <a:r>
            <a:rPr lang="pl-PL" sz="1200" dirty="0">
              <a:latin typeface="+mj-lt"/>
            </a:rPr>
            <a:t>C.</a:t>
          </a:r>
          <a:r>
            <a:rPr lang="en-GB" sz="1200" dirty="0">
              <a:latin typeface="+mj-lt"/>
            </a:rPr>
            <a:t> </a:t>
          </a:r>
          <a:r>
            <a:rPr lang="en-GB" sz="1200" dirty="0" err="1">
              <a:latin typeface="+mj-lt"/>
            </a:rPr>
            <a:t>Czado</a:t>
          </a:r>
          <a:r>
            <a:rPr lang="pl-PL" sz="1200" dirty="0">
              <a:latin typeface="+mj-lt"/>
            </a:rPr>
            <a:t>,</a:t>
          </a:r>
        </a:p>
        <a:p>
          <a:r>
            <a:rPr lang="en-GB" sz="1200" b="1" dirty="0">
              <a:latin typeface="+mj-lt"/>
            </a:rPr>
            <a:t>Stress Testing German Industry Sectors: Results from a Vine Copula Based Quantile Regression </a:t>
          </a:r>
          <a:r>
            <a:rPr lang="pl-PL" sz="1200" b="0" dirty="0">
              <a:latin typeface="+mj-lt"/>
            </a:rPr>
            <a:t>(2017)</a:t>
          </a:r>
          <a:br>
            <a:rPr lang="pl-PL" sz="1200" b="0" dirty="0">
              <a:latin typeface="+mj-lt"/>
            </a:rPr>
          </a:br>
          <a:endParaRPr lang="en-GB" sz="1200" b="0" dirty="0">
            <a:latin typeface="+mj-lt"/>
          </a:endParaRPr>
        </a:p>
      </dgm:t>
    </dgm:pt>
    <dgm:pt modelId="{16971CEB-5EA9-4967-A260-D213C94A2E35}" type="parTrans" cxnId="{C7B1B1A0-A219-4789-B8DC-099A416F05EA}">
      <dgm:prSet/>
      <dgm:spPr/>
      <dgm:t>
        <a:bodyPr/>
        <a:lstStyle/>
        <a:p>
          <a:endParaRPr lang="en-GB">
            <a:latin typeface="+mj-lt"/>
          </a:endParaRPr>
        </a:p>
      </dgm:t>
    </dgm:pt>
    <dgm:pt modelId="{3E220CF6-2DE3-4B2F-9DAA-4C3CBCD06FC3}" type="sibTrans" cxnId="{C7B1B1A0-A219-4789-B8DC-099A416F05EA}">
      <dgm:prSet/>
      <dgm:spPr/>
      <dgm:t>
        <a:bodyPr/>
        <a:lstStyle/>
        <a:p>
          <a:endParaRPr lang="en-GB">
            <a:latin typeface="+mj-lt"/>
          </a:endParaRPr>
        </a:p>
      </dgm:t>
    </dgm:pt>
    <dgm:pt modelId="{7517416E-F12D-40CF-8AB2-2CDFE4453A2D}">
      <dgm:prSet phldrT="[Text]" custT="1"/>
      <dgm:spPr/>
      <dgm:t>
        <a:bodyPr/>
        <a:lstStyle/>
        <a:p>
          <a:r>
            <a:rPr lang="pl-PL" sz="1200" dirty="0">
              <a:latin typeface="+mj-lt"/>
            </a:rPr>
            <a:t>[1] D. Kraus, C. </a:t>
          </a:r>
          <a:r>
            <a:rPr lang="pl-PL" sz="1200" dirty="0" err="1">
              <a:latin typeface="+mj-lt"/>
            </a:rPr>
            <a:t>Czado</a:t>
          </a:r>
          <a:r>
            <a:rPr lang="pl-PL" sz="1200" dirty="0">
              <a:latin typeface="+mj-lt"/>
            </a:rPr>
            <a:t>,</a:t>
          </a:r>
        </a:p>
        <a:p>
          <a:r>
            <a:rPr lang="pl-PL" sz="1200" b="1" dirty="0">
              <a:latin typeface="+mj-lt"/>
            </a:rPr>
            <a:t>D-</a:t>
          </a:r>
          <a:r>
            <a:rPr lang="pl-PL" sz="1200" b="1" dirty="0" err="1">
              <a:latin typeface="+mj-lt"/>
            </a:rPr>
            <a:t>vine</a:t>
          </a:r>
          <a:r>
            <a:rPr lang="pl-PL" sz="1200" b="1" dirty="0">
              <a:latin typeface="+mj-lt"/>
            </a:rPr>
            <a:t> copula </a:t>
          </a:r>
          <a:r>
            <a:rPr lang="pl-PL" sz="1200" b="1" dirty="0" err="1">
              <a:latin typeface="+mj-lt"/>
            </a:rPr>
            <a:t>based</a:t>
          </a:r>
          <a:r>
            <a:rPr lang="pl-PL" sz="1200" b="1" dirty="0">
              <a:latin typeface="+mj-lt"/>
            </a:rPr>
            <a:t> </a:t>
          </a:r>
          <a:r>
            <a:rPr lang="pl-PL" sz="1200" b="1" dirty="0" err="1">
              <a:latin typeface="+mj-lt"/>
            </a:rPr>
            <a:t>quantile</a:t>
          </a:r>
          <a:r>
            <a:rPr lang="pl-PL" sz="1200" b="1" dirty="0">
              <a:latin typeface="+mj-lt"/>
            </a:rPr>
            <a:t> </a:t>
          </a:r>
          <a:r>
            <a:rPr lang="pl-PL" sz="1200" b="1" dirty="0" err="1">
              <a:latin typeface="+mj-lt"/>
            </a:rPr>
            <a:t>regression</a:t>
          </a:r>
          <a:r>
            <a:rPr lang="pl-PL" sz="1200" b="1" dirty="0">
              <a:latin typeface="+mj-lt"/>
            </a:rPr>
            <a:t> </a:t>
          </a:r>
          <a:r>
            <a:rPr lang="pl-PL" sz="1200" dirty="0">
              <a:latin typeface="+mj-lt"/>
            </a:rPr>
            <a:t>(2016)</a:t>
          </a:r>
          <a:endParaRPr lang="en-GB" sz="1200" dirty="0">
            <a:latin typeface="+mj-lt"/>
          </a:endParaRPr>
        </a:p>
      </dgm:t>
    </dgm:pt>
    <dgm:pt modelId="{E8E15A63-01CA-41D4-BA13-4E79CA9C413E}" type="parTrans" cxnId="{169A28EC-45D8-47B5-A6AA-E607FA6B3E57}">
      <dgm:prSet/>
      <dgm:spPr/>
      <dgm:t>
        <a:bodyPr/>
        <a:lstStyle/>
        <a:p>
          <a:endParaRPr lang="en-GB">
            <a:latin typeface="+mj-lt"/>
          </a:endParaRPr>
        </a:p>
      </dgm:t>
    </dgm:pt>
    <dgm:pt modelId="{693E00E7-7A36-4A3A-B88D-5083D289E388}" type="sibTrans" cxnId="{169A28EC-45D8-47B5-A6AA-E607FA6B3E57}">
      <dgm:prSet/>
      <dgm:spPr/>
      <dgm:t>
        <a:bodyPr/>
        <a:lstStyle/>
        <a:p>
          <a:endParaRPr lang="en-GB">
            <a:latin typeface="+mj-lt"/>
          </a:endParaRPr>
        </a:p>
      </dgm:t>
    </dgm:pt>
    <dgm:pt modelId="{AABD98B8-CEE9-4D76-94EA-F4DDC50071A9}">
      <dgm:prSet phldrT="[Text]" custT="1"/>
      <dgm:spPr/>
      <dgm:t>
        <a:bodyPr/>
        <a:lstStyle/>
        <a:p>
          <a:r>
            <a:rPr lang="pl-PL" sz="1200" kern="1200" dirty="0">
              <a:latin typeface="+mj-lt"/>
            </a:rPr>
            <a:t>[4] T. </a:t>
          </a:r>
          <a:r>
            <a:rPr lang="pl-PL" sz="1200" kern="1200" dirty="0" err="1">
              <a:latin typeface="+mj-lt"/>
            </a:rPr>
            <a:t>Nagler</a:t>
          </a:r>
          <a:r>
            <a:rPr lang="pl-PL" sz="1200" kern="1200" dirty="0">
              <a:latin typeface="+mj-lt"/>
            </a:rPr>
            <a:t>,</a:t>
          </a:r>
        </a:p>
        <a:p>
          <a:r>
            <a:rPr lang="pl-PL" sz="1200" kern="1200" dirty="0" err="1">
              <a:latin typeface="+mj-lt"/>
            </a:rPr>
            <a:t>vinereg</a:t>
          </a:r>
          <a:r>
            <a:rPr lang="pl-PL" sz="1200" kern="1200" dirty="0">
              <a:latin typeface="+mj-lt"/>
            </a:rPr>
            <a:t> R </a:t>
          </a:r>
          <a:r>
            <a:rPr lang="pl-PL" sz="1200" kern="1200" dirty="0" err="1">
              <a:latin typeface="+mj-lt"/>
            </a:rPr>
            <a:t>library</a:t>
          </a:r>
          <a:r>
            <a:rPr lang="pl-PL" sz="1200" kern="1200" dirty="0">
              <a:latin typeface="+mj-lt"/>
            </a:rPr>
            <a:t>:</a:t>
          </a:r>
        </a:p>
        <a:p>
          <a:r>
            <a:rPr lang="en-GB" sz="1200" b="1" kern="1200" dirty="0">
              <a:solidFill>
                <a:prstClr val="white"/>
              </a:solidFill>
              <a:latin typeface="Bookman Old Style" panose="020F0302020204030204"/>
              <a:ea typeface="+mn-ea"/>
              <a:cs typeface="+mn-cs"/>
            </a:rPr>
            <a:t>https://cran.r-project.org/web/packages/vinereg/</a:t>
          </a:r>
          <a:endParaRPr lang="en-GB" sz="1200" kern="1200" dirty="0">
            <a:solidFill>
              <a:prstClr val="white"/>
            </a:solidFill>
            <a:latin typeface="Bookman Old Style" panose="020F0302020204030204"/>
            <a:ea typeface="+mn-ea"/>
            <a:cs typeface="+mn-cs"/>
          </a:endParaRPr>
        </a:p>
      </dgm:t>
    </dgm:pt>
    <dgm:pt modelId="{3982DB7E-E9D8-459D-9618-A71C0B80615C}" type="parTrans" cxnId="{C3D3E5DF-0232-4D6C-A783-2D3823F2D564}">
      <dgm:prSet/>
      <dgm:spPr/>
      <dgm:t>
        <a:bodyPr/>
        <a:lstStyle/>
        <a:p>
          <a:endParaRPr lang="en-GB"/>
        </a:p>
      </dgm:t>
    </dgm:pt>
    <dgm:pt modelId="{735168D4-6D48-48C7-9E54-B8A243EE8F31}" type="sibTrans" cxnId="{C3D3E5DF-0232-4D6C-A783-2D3823F2D564}">
      <dgm:prSet/>
      <dgm:spPr/>
      <dgm:t>
        <a:bodyPr/>
        <a:lstStyle/>
        <a:p>
          <a:endParaRPr lang="en-GB"/>
        </a:p>
      </dgm:t>
    </dgm:pt>
    <dgm:pt modelId="{C5627825-9901-4257-9F9A-8F8351B422EB}">
      <dgm:prSet phldrT="[Text]" custT="1"/>
      <dgm:spPr/>
      <dgm:t>
        <a:bodyPr anchor="b"/>
        <a:lstStyle/>
        <a:p>
          <a:r>
            <a:rPr lang="pl-PL" sz="1200" kern="1200" dirty="0">
              <a:solidFill>
                <a:prstClr val="white"/>
              </a:solidFill>
              <a:latin typeface="Bookman Old Style" panose="020F0302020204030204"/>
              <a:ea typeface="+mn-ea"/>
              <a:cs typeface="+mn-cs"/>
            </a:rPr>
            <a:t>[3] M. </a:t>
          </a:r>
          <a:r>
            <a:rPr lang="pl-PL" sz="1200" kern="1200" dirty="0" err="1">
              <a:solidFill>
                <a:prstClr val="white"/>
              </a:solidFill>
              <a:latin typeface="Bookman Old Style" panose="020F0302020204030204"/>
              <a:ea typeface="+mn-ea"/>
              <a:cs typeface="+mn-cs"/>
            </a:rPr>
            <a:t>Tepegjozova</a:t>
          </a:r>
          <a:r>
            <a:rPr lang="pl-PL" sz="1200" kern="1200" dirty="0">
              <a:solidFill>
                <a:prstClr val="white"/>
              </a:solidFill>
              <a:latin typeface="Bookman Old Style" panose="020F0302020204030204"/>
              <a:ea typeface="+mn-ea"/>
              <a:cs typeface="+mn-cs"/>
            </a:rPr>
            <a:t>, J. </a:t>
          </a:r>
          <a:r>
            <a:rPr lang="pl-PL" sz="1200" kern="1200" dirty="0" err="1">
              <a:solidFill>
                <a:prstClr val="white"/>
              </a:solidFill>
              <a:latin typeface="Bookman Old Style" panose="020F0302020204030204"/>
              <a:ea typeface="+mn-ea"/>
              <a:cs typeface="+mn-cs"/>
            </a:rPr>
            <a:t>Zhou</a:t>
          </a:r>
          <a:r>
            <a:rPr lang="pl-PL" sz="1200" kern="1200" dirty="0">
              <a:solidFill>
                <a:prstClr val="white"/>
              </a:solidFill>
              <a:latin typeface="Bookman Old Style" panose="020F0302020204030204"/>
              <a:ea typeface="+mn-ea"/>
              <a:cs typeface="+mn-cs"/>
            </a:rPr>
            <a:t>, G. </a:t>
          </a:r>
          <a:r>
            <a:rPr lang="pl-PL" sz="1200" kern="1200" dirty="0" err="1">
              <a:solidFill>
                <a:prstClr val="white"/>
              </a:solidFill>
              <a:latin typeface="Bookman Old Style" panose="020F0302020204030204"/>
              <a:ea typeface="+mn-ea"/>
              <a:cs typeface="+mn-cs"/>
            </a:rPr>
            <a:t>Claeskens</a:t>
          </a:r>
          <a:r>
            <a:rPr lang="pl-PL" sz="1200" kern="1200" dirty="0">
              <a:solidFill>
                <a:prstClr val="white"/>
              </a:solidFill>
              <a:latin typeface="Bookman Old Style" panose="020F0302020204030204"/>
              <a:ea typeface="+mn-ea"/>
              <a:cs typeface="+mn-cs"/>
            </a:rPr>
            <a:t>, C. </a:t>
          </a:r>
          <a:r>
            <a:rPr lang="pl-PL" sz="1200" kern="1200" dirty="0" err="1">
              <a:solidFill>
                <a:prstClr val="white"/>
              </a:solidFill>
              <a:latin typeface="Bookman Old Style" panose="020F0302020204030204"/>
              <a:ea typeface="+mn-ea"/>
              <a:cs typeface="+mn-cs"/>
            </a:rPr>
            <a:t>Czado</a:t>
          </a:r>
          <a:r>
            <a:rPr lang="pl-PL" sz="1200" kern="1200" dirty="0">
              <a:solidFill>
                <a:prstClr val="white"/>
              </a:solidFill>
              <a:latin typeface="Bookman Old Style" panose="020F0302020204030204"/>
              <a:ea typeface="+mn-ea"/>
              <a:cs typeface="+mn-cs"/>
            </a:rPr>
            <a:t>,</a:t>
          </a:r>
        </a:p>
        <a:p>
          <a:r>
            <a:rPr lang="en-GB" sz="1200" b="1" kern="1200" dirty="0">
              <a:solidFill>
                <a:prstClr val="white"/>
              </a:solidFill>
              <a:latin typeface="Bookman Old Style" panose="020F0302020204030204"/>
              <a:ea typeface="+mn-ea"/>
              <a:cs typeface="+mn-cs"/>
            </a:rPr>
            <a:t>Nonparametric C- and D-vine based quantile regression</a:t>
          </a:r>
          <a:r>
            <a:rPr lang="pl-PL" sz="1200" b="0" kern="1200" dirty="0">
              <a:solidFill>
                <a:prstClr val="white"/>
              </a:solidFill>
              <a:latin typeface="Bookman Old Style" panose="020F0302020204030204"/>
              <a:ea typeface="+mn-ea"/>
              <a:cs typeface="+mn-cs"/>
            </a:rPr>
            <a:t> (2021)</a:t>
          </a:r>
          <a:br>
            <a:rPr lang="pl-PL" sz="1200" b="1" kern="1200" dirty="0">
              <a:solidFill>
                <a:prstClr val="white"/>
              </a:solidFill>
              <a:latin typeface="Bookman Old Style" panose="020F0302020204030204"/>
              <a:ea typeface="+mn-ea"/>
              <a:cs typeface="+mn-cs"/>
            </a:rPr>
          </a:br>
          <a:endParaRPr lang="en-GB" sz="1200" b="1" kern="1200" dirty="0">
            <a:solidFill>
              <a:prstClr val="white"/>
            </a:solidFill>
            <a:latin typeface="Bookman Old Style" panose="020F0302020204030204"/>
            <a:ea typeface="+mn-ea"/>
            <a:cs typeface="+mn-cs"/>
          </a:endParaRPr>
        </a:p>
      </dgm:t>
    </dgm:pt>
    <dgm:pt modelId="{232CFFCF-B9AC-4C3A-9C73-3E8AADA0A593}" type="parTrans" cxnId="{0692D2D5-2E7E-4AFB-8683-4A7D333A3E9F}">
      <dgm:prSet/>
      <dgm:spPr/>
      <dgm:t>
        <a:bodyPr/>
        <a:lstStyle/>
        <a:p>
          <a:endParaRPr lang="en-GB"/>
        </a:p>
      </dgm:t>
    </dgm:pt>
    <dgm:pt modelId="{E35805A6-2BBF-44A3-9496-701A36320999}" type="sibTrans" cxnId="{0692D2D5-2E7E-4AFB-8683-4A7D333A3E9F}">
      <dgm:prSet/>
      <dgm:spPr/>
      <dgm:t>
        <a:bodyPr/>
        <a:lstStyle/>
        <a:p>
          <a:endParaRPr lang="en-GB"/>
        </a:p>
      </dgm:t>
    </dgm:pt>
    <dgm:pt modelId="{9E4EEDFD-C7B6-4ED8-9411-62C2842A593C}" type="pres">
      <dgm:prSet presAssocID="{39F91B4D-E484-4F73-9A8A-DAB80F320926}" presName="linear" presStyleCnt="0">
        <dgm:presLayoutVars>
          <dgm:dir/>
          <dgm:resizeHandles val="exact"/>
        </dgm:presLayoutVars>
      </dgm:prSet>
      <dgm:spPr/>
    </dgm:pt>
    <dgm:pt modelId="{835AC54F-D81F-4BAD-9A0D-B1813D5B1A31}" type="pres">
      <dgm:prSet presAssocID="{7517416E-F12D-40CF-8AB2-2CDFE4453A2D}" presName="comp" presStyleCnt="0"/>
      <dgm:spPr/>
    </dgm:pt>
    <dgm:pt modelId="{6C2C28B7-0DC1-4FA7-BBAC-EAB1B50F8A0C}" type="pres">
      <dgm:prSet presAssocID="{7517416E-F12D-40CF-8AB2-2CDFE4453A2D}" presName="box" presStyleLbl="node1" presStyleIdx="0" presStyleCnt="4"/>
      <dgm:spPr/>
    </dgm:pt>
    <dgm:pt modelId="{BEAC50E4-79F1-4D05-B4BC-A23E3672F1DA}" type="pres">
      <dgm:prSet presAssocID="{7517416E-F12D-40CF-8AB2-2CDFE4453A2D}" presName="img" presStyleLbl="fgImgPlace1" presStyleIdx="0" presStyleCnt="4"/>
      <dgm:spPr>
        <a:noFill/>
        <a:ln>
          <a:noFill/>
        </a:ln>
      </dgm:spPr>
    </dgm:pt>
    <dgm:pt modelId="{E6E1059F-E62A-42F6-94EE-4AC4D566711D}" type="pres">
      <dgm:prSet presAssocID="{7517416E-F12D-40CF-8AB2-2CDFE4453A2D}" presName="text" presStyleLbl="node1" presStyleIdx="0" presStyleCnt="4">
        <dgm:presLayoutVars>
          <dgm:bulletEnabled val="1"/>
        </dgm:presLayoutVars>
      </dgm:prSet>
      <dgm:spPr/>
    </dgm:pt>
    <dgm:pt modelId="{D286F648-7AB0-4EFC-A98E-BAD8445986C2}" type="pres">
      <dgm:prSet presAssocID="{693E00E7-7A36-4A3A-B88D-5083D289E388}" presName="spacer" presStyleCnt="0"/>
      <dgm:spPr/>
    </dgm:pt>
    <dgm:pt modelId="{54C3D783-1979-4773-9A57-608AFBB021E0}" type="pres">
      <dgm:prSet presAssocID="{B1A5D04E-F1EF-44E7-80E4-521ADF0B2832}" presName="comp" presStyleCnt="0"/>
      <dgm:spPr/>
    </dgm:pt>
    <dgm:pt modelId="{F11F34B1-4A18-4C85-B84B-EB479FBF711B}" type="pres">
      <dgm:prSet presAssocID="{B1A5D04E-F1EF-44E7-80E4-521ADF0B2832}" presName="box" presStyleLbl="node1" presStyleIdx="1" presStyleCnt="4"/>
      <dgm:spPr/>
    </dgm:pt>
    <dgm:pt modelId="{AC1D18F4-1E40-4018-9031-81794C09CC39}" type="pres">
      <dgm:prSet presAssocID="{B1A5D04E-F1EF-44E7-80E4-521ADF0B2832}" presName="img" presStyleLbl="fgImgPlace1" presStyleIdx="1" presStyleCnt="4" custScaleX="62099" custLinFactNeighborX="2980"/>
      <dgm:spPr>
        <a:noFill/>
      </dgm:spPr>
    </dgm:pt>
    <dgm:pt modelId="{02735B39-74A3-4949-8EBF-E76B7DA7FC10}" type="pres">
      <dgm:prSet presAssocID="{B1A5D04E-F1EF-44E7-80E4-521ADF0B2832}" presName="text" presStyleLbl="node1" presStyleIdx="1" presStyleCnt="4">
        <dgm:presLayoutVars>
          <dgm:bulletEnabled val="1"/>
        </dgm:presLayoutVars>
      </dgm:prSet>
      <dgm:spPr/>
    </dgm:pt>
    <dgm:pt modelId="{F8AA5674-85B4-4E74-B372-3C91192D6BC8}" type="pres">
      <dgm:prSet presAssocID="{3E220CF6-2DE3-4B2F-9DAA-4C3CBCD06FC3}" presName="spacer" presStyleCnt="0"/>
      <dgm:spPr/>
    </dgm:pt>
    <dgm:pt modelId="{B4CD91EB-B33C-4531-BE4F-57EAC6ECE33F}" type="pres">
      <dgm:prSet presAssocID="{C5627825-9901-4257-9F9A-8F8351B422EB}" presName="comp" presStyleCnt="0"/>
      <dgm:spPr/>
    </dgm:pt>
    <dgm:pt modelId="{8C71DF80-C0A4-4783-B27F-C49A197807AE}" type="pres">
      <dgm:prSet presAssocID="{C5627825-9901-4257-9F9A-8F8351B422EB}" presName="box" presStyleLbl="node1" presStyleIdx="2" presStyleCnt="4" custScaleY="100652"/>
      <dgm:spPr/>
    </dgm:pt>
    <dgm:pt modelId="{9182640D-3838-4ABE-AD4D-F8EA27A7951A}" type="pres">
      <dgm:prSet presAssocID="{C5627825-9901-4257-9F9A-8F8351B422EB}" presName="img" presStyleLbl="fgImgPlace1" presStyleIdx="2" presStyleCnt="4"/>
      <dgm:spPr>
        <a:noFill/>
        <a:ln>
          <a:noFill/>
        </a:ln>
      </dgm:spPr>
    </dgm:pt>
    <dgm:pt modelId="{78BF1383-A4C4-4C8B-B02A-5F17442FAB21}" type="pres">
      <dgm:prSet presAssocID="{C5627825-9901-4257-9F9A-8F8351B422EB}" presName="text" presStyleLbl="node1" presStyleIdx="2" presStyleCnt="4">
        <dgm:presLayoutVars>
          <dgm:bulletEnabled val="1"/>
        </dgm:presLayoutVars>
      </dgm:prSet>
      <dgm:spPr/>
    </dgm:pt>
    <dgm:pt modelId="{66DAE056-94ED-4226-9E13-BC4EF370D056}" type="pres">
      <dgm:prSet presAssocID="{E35805A6-2BBF-44A3-9496-701A36320999}" presName="spacer" presStyleCnt="0"/>
      <dgm:spPr/>
    </dgm:pt>
    <dgm:pt modelId="{988062B9-E4D6-424A-B2DF-82427AE64F63}" type="pres">
      <dgm:prSet presAssocID="{AABD98B8-CEE9-4D76-94EA-F4DDC50071A9}" presName="comp" presStyleCnt="0"/>
      <dgm:spPr/>
    </dgm:pt>
    <dgm:pt modelId="{464406A5-A2FA-46F3-B251-076C2B33F4F0}" type="pres">
      <dgm:prSet presAssocID="{AABD98B8-CEE9-4D76-94EA-F4DDC50071A9}" presName="box" presStyleLbl="node1" presStyleIdx="3" presStyleCnt="4"/>
      <dgm:spPr/>
    </dgm:pt>
    <dgm:pt modelId="{6F13154F-5217-4DF6-A835-DB08D693C525}" type="pres">
      <dgm:prSet presAssocID="{AABD98B8-CEE9-4D76-94EA-F4DDC50071A9}" presName="img" presStyleLbl="fgImgPlace1" presStyleIdx="3" presStyleCnt="4"/>
      <dgm:spPr>
        <a:noFill/>
        <a:ln>
          <a:noFill/>
        </a:ln>
      </dgm:spPr>
    </dgm:pt>
    <dgm:pt modelId="{231DC6B3-CE5C-4B51-9941-AA0FEB869454}" type="pres">
      <dgm:prSet presAssocID="{AABD98B8-CEE9-4D76-94EA-F4DDC50071A9}" presName="text" presStyleLbl="node1" presStyleIdx="3" presStyleCnt="4">
        <dgm:presLayoutVars>
          <dgm:bulletEnabled val="1"/>
        </dgm:presLayoutVars>
      </dgm:prSet>
      <dgm:spPr/>
    </dgm:pt>
  </dgm:ptLst>
  <dgm:cxnLst>
    <dgm:cxn modelId="{D7DA6002-9529-44FA-845E-EB446B069EDD}" type="presOf" srcId="{B1A5D04E-F1EF-44E7-80E4-521ADF0B2832}" destId="{02735B39-74A3-4949-8EBF-E76B7DA7FC10}" srcOrd="1" destOrd="0" presId="urn:microsoft.com/office/officeart/2005/8/layout/vList4"/>
    <dgm:cxn modelId="{02AA470B-3A9C-4023-B0AB-E55F969B3F95}" type="presOf" srcId="{AABD98B8-CEE9-4D76-94EA-F4DDC50071A9}" destId="{231DC6B3-CE5C-4B51-9941-AA0FEB869454}" srcOrd="1" destOrd="0" presId="urn:microsoft.com/office/officeart/2005/8/layout/vList4"/>
    <dgm:cxn modelId="{B057AF49-53E4-4AD9-8A10-0CF14149FE36}" type="presOf" srcId="{7517416E-F12D-40CF-8AB2-2CDFE4453A2D}" destId="{E6E1059F-E62A-42F6-94EE-4AC4D566711D}" srcOrd="1" destOrd="0" presId="urn:microsoft.com/office/officeart/2005/8/layout/vList4"/>
    <dgm:cxn modelId="{19815C50-AF2E-4EC1-89A0-5AEE22E0653A}" type="presOf" srcId="{39F91B4D-E484-4F73-9A8A-DAB80F320926}" destId="{9E4EEDFD-C7B6-4ED8-9411-62C2842A593C}" srcOrd="0" destOrd="0" presId="urn:microsoft.com/office/officeart/2005/8/layout/vList4"/>
    <dgm:cxn modelId="{563C9771-28D7-4648-9A4C-95506C2F396D}" type="presOf" srcId="{B1A5D04E-F1EF-44E7-80E4-521ADF0B2832}" destId="{F11F34B1-4A18-4C85-B84B-EB479FBF711B}" srcOrd="0" destOrd="0" presId="urn:microsoft.com/office/officeart/2005/8/layout/vList4"/>
    <dgm:cxn modelId="{C0583F91-E11D-4D86-AE34-6079BACFC0B5}" type="presOf" srcId="{7517416E-F12D-40CF-8AB2-2CDFE4453A2D}" destId="{6C2C28B7-0DC1-4FA7-BBAC-EAB1B50F8A0C}" srcOrd="0" destOrd="0" presId="urn:microsoft.com/office/officeart/2005/8/layout/vList4"/>
    <dgm:cxn modelId="{C7B1B1A0-A219-4789-B8DC-099A416F05EA}" srcId="{39F91B4D-E484-4F73-9A8A-DAB80F320926}" destId="{B1A5D04E-F1EF-44E7-80E4-521ADF0B2832}" srcOrd="1" destOrd="0" parTransId="{16971CEB-5EA9-4967-A260-D213C94A2E35}" sibTransId="{3E220CF6-2DE3-4B2F-9DAA-4C3CBCD06FC3}"/>
    <dgm:cxn modelId="{E7EC7EAF-EACD-47DA-83F8-FA0674947027}" type="presOf" srcId="{AABD98B8-CEE9-4D76-94EA-F4DDC50071A9}" destId="{464406A5-A2FA-46F3-B251-076C2B33F4F0}" srcOrd="0" destOrd="0" presId="urn:microsoft.com/office/officeart/2005/8/layout/vList4"/>
    <dgm:cxn modelId="{54BE07B7-100A-4A7F-88E6-BB6568CB2664}" type="presOf" srcId="{C5627825-9901-4257-9F9A-8F8351B422EB}" destId="{78BF1383-A4C4-4C8B-B02A-5F17442FAB21}" srcOrd="1" destOrd="0" presId="urn:microsoft.com/office/officeart/2005/8/layout/vList4"/>
    <dgm:cxn modelId="{347655CD-E790-4212-8430-889189D6C62C}" type="presOf" srcId="{C5627825-9901-4257-9F9A-8F8351B422EB}" destId="{8C71DF80-C0A4-4783-B27F-C49A197807AE}" srcOrd="0" destOrd="0" presId="urn:microsoft.com/office/officeart/2005/8/layout/vList4"/>
    <dgm:cxn modelId="{0692D2D5-2E7E-4AFB-8683-4A7D333A3E9F}" srcId="{39F91B4D-E484-4F73-9A8A-DAB80F320926}" destId="{C5627825-9901-4257-9F9A-8F8351B422EB}" srcOrd="2" destOrd="0" parTransId="{232CFFCF-B9AC-4C3A-9C73-3E8AADA0A593}" sibTransId="{E35805A6-2BBF-44A3-9496-701A36320999}"/>
    <dgm:cxn modelId="{C3D3E5DF-0232-4D6C-A783-2D3823F2D564}" srcId="{39F91B4D-E484-4F73-9A8A-DAB80F320926}" destId="{AABD98B8-CEE9-4D76-94EA-F4DDC50071A9}" srcOrd="3" destOrd="0" parTransId="{3982DB7E-E9D8-459D-9618-A71C0B80615C}" sibTransId="{735168D4-6D48-48C7-9E54-B8A243EE8F31}"/>
    <dgm:cxn modelId="{169A28EC-45D8-47B5-A6AA-E607FA6B3E57}" srcId="{39F91B4D-E484-4F73-9A8A-DAB80F320926}" destId="{7517416E-F12D-40CF-8AB2-2CDFE4453A2D}" srcOrd="0" destOrd="0" parTransId="{E8E15A63-01CA-41D4-BA13-4E79CA9C413E}" sibTransId="{693E00E7-7A36-4A3A-B88D-5083D289E388}"/>
    <dgm:cxn modelId="{BB604695-BAB4-4710-85A5-14604D3E04EE}" type="presParOf" srcId="{9E4EEDFD-C7B6-4ED8-9411-62C2842A593C}" destId="{835AC54F-D81F-4BAD-9A0D-B1813D5B1A31}" srcOrd="0" destOrd="0" presId="urn:microsoft.com/office/officeart/2005/8/layout/vList4"/>
    <dgm:cxn modelId="{0C14A403-6FAF-4E5F-B64D-10143034C386}" type="presParOf" srcId="{835AC54F-D81F-4BAD-9A0D-B1813D5B1A31}" destId="{6C2C28B7-0DC1-4FA7-BBAC-EAB1B50F8A0C}" srcOrd="0" destOrd="0" presId="urn:microsoft.com/office/officeart/2005/8/layout/vList4"/>
    <dgm:cxn modelId="{38DBC4DD-BFE3-49CE-8D1B-0C775516F2C7}" type="presParOf" srcId="{835AC54F-D81F-4BAD-9A0D-B1813D5B1A31}" destId="{BEAC50E4-79F1-4D05-B4BC-A23E3672F1DA}" srcOrd="1" destOrd="0" presId="urn:microsoft.com/office/officeart/2005/8/layout/vList4"/>
    <dgm:cxn modelId="{53F6E2D2-AC4C-4B3F-A465-29EF1AD08EB5}" type="presParOf" srcId="{835AC54F-D81F-4BAD-9A0D-B1813D5B1A31}" destId="{E6E1059F-E62A-42F6-94EE-4AC4D566711D}" srcOrd="2" destOrd="0" presId="urn:microsoft.com/office/officeart/2005/8/layout/vList4"/>
    <dgm:cxn modelId="{5794A3E4-6FC1-4AD7-9A1F-56A4886C6233}" type="presParOf" srcId="{9E4EEDFD-C7B6-4ED8-9411-62C2842A593C}" destId="{D286F648-7AB0-4EFC-A98E-BAD8445986C2}" srcOrd="1" destOrd="0" presId="urn:microsoft.com/office/officeart/2005/8/layout/vList4"/>
    <dgm:cxn modelId="{06405689-F025-409F-9355-77D6D10CC64B}" type="presParOf" srcId="{9E4EEDFD-C7B6-4ED8-9411-62C2842A593C}" destId="{54C3D783-1979-4773-9A57-608AFBB021E0}" srcOrd="2" destOrd="0" presId="urn:microsoft.com/office/officeart/2005/8/layout/vList4"/>
    <dgm:cxn modelId="{69DF9D58-8FC6-4573-A2C8-BF0DEA42A25E}" type="presParOf" srcId="{54C3D783-1979-4773-9A57-608AFBB021E0}" destId="{F11F34B1-4A18-4C85-B84B-EB479FBF711B}" srcOrd="0" destOrd="0" presId="urn:microsoft.com/office/officeart/2005/8/layout/vList4"/>
    <dgm:cxn modelId="{4810269C-ACE9-4EA0-9F2A-3696BC49C8E1}" type="presParOf" srcId="{54C3D783-1979-4773-9A57-608AFBB021E0}" destId="{AC1D18F4-1E40-4018-9031-81794C09CC39}" srcOrd="1" destOrd="0" presId="urn:microsoft.com/office/officeart/2005/8/layout/vList4"/>
    <dgm:cxn modelId="{6BBDB613-E4BE-4EC3-9CA0-791BF2FF0B21}" type="presParOf" srcId="{54C3D783-1979-4773-9A57-608AFBB021E0}" destId="{02735B39-74A3-4949-8EBF-E76B7DA7FC10}" srcOrd="2" destOrd="0" presId="urn:microsoft.com/office/officeart/2005/8/layout/vList4"/>
    <dgm:cxn modelId="{CC25F0AD-5378-4FE7-A06B-8DD3DD993632}" type="presParOf" srcId="{9E4EEDFD-C7B6-4ED8-9411-62C2842A593C}" destId="{F8AA5674-85B4-4E74-B372-3C91192D6BC8}" srcOrd="3" destOrd="0" presId="urn:microsoft.com/office/officeart/2005/8/layout/vList4"/>
    <dgm:cxn modelId="{8FFFF350-D1E4-4CC7-85DE-5B4D72AFBD3A}" type="presParOf" srcId="{9E4EEDFD-C7B6-4ED8-9411-62C2842A593C}" destId="{B4CD91EB-B33C-4531-BE4F-57EAC6ECE33F}" srcOrd="4" destOrd="0" presId="urn:microsoft.com/office/officeart/2005/8/layout/vList4"/>
    <dgm:cxn modelId="{096E5F59-B5B1-4274-95CB-ECF901DDA6CC}" type="presParOf" srcId="{B4CD91EB-B33C-4531-BE4F-57EAC6ECE33F}" destId="{8C71DF80-C0A4-4783-B27F-C49A197807AE}" srcOrd="0" destOrd="0" presId="urn:microsoft.com/office/officeart/2005/8/layout/vList4"/>
    <dgm:cxn modelId="{8B743184-868F-49F9-ACA4-8B183174B2C4}" type="presParOf" srcId="{B4CD91EB-B33C-4531-BE4F-57EAC6ECE33F}" destId="{9182640D-3838-4ABE-AD4D-F8EA27A7951A}" srcOrd="1" destOrd="0" presId="urn:microsoft.com/office/officeart/2005/8/layout/vList4"/>
    <dgm:cxn modelId="{1EE3E093-B4D8-475D-9255-94D4A83AB6FA}" type="presParOf" srcId="{B4CD91EB-B33C-4531-BE4F-57EAC6ECE33F}" destId="{78BF1383-A4C4-4C8B-B02A-5F17442FAB21}" srcOrd="2" destOrd="0" presId="urn:microsoft.com/office/officeart/2005/8/layout/vList4"/>
    <dgm:cxn modelId="{5688379E-057E-490B-BD41-9AFC0DFCB910}" type="presParOf" srcId="{9E4EEDFD-C7B6-4ED8-9411-62C2842A593C}" destId="{66DAE056-94ED-4226-9E13-BC4EF370D056}" srcOrd="5" destOrd="0" presId="urn:microsoft.com/office/officeart/2005/8/layout/vList4"/>
    <dgm:cxn modelId="{FD56C745-A102-4F14-8129-E7E19292A15D}" type="presParOf" srcId="{9E4EEDFD-C7B6-4ED8-9411-62C2842A593C}" destId="{988062B9-E4D6-424A-B2DF-82427AE64F63}" srcOrd="6" destOrd="0" presId="urn:microsoft.com/office/officeart/2005/8/layout/vList4"/>
    <dgm:cxn modelId="{89CD0494-6F59-4977-9D45-2326A4565A8F}" type="presParOf" srcId="{988062B9-E4D6-424A-B2DF-82427AE64F63}" destId="{464406A5-A2FA-46F3-B251-076C2B33F4F0}" srcOrd="0" destOrd="0" presId="urn:microsoft.com/office/officeart/2005/8/layout/vList4"/>
    <dgm:cxn modelId="{FA2D71A2-97AA-4615-841F-8EB36CE50D03}" type="presParOf" srcId="{988062B9-E4D6-424A-B2DF-82427AE64F63}" destId="{6F13154F-5217-4DF6-A835-DB08D693C525}" srcOrd="1" destOrd="0" presId="urn:microsoft.com/office/officeart/2005/8/layout/vList4"/>
    <dgm:cxn modelId="{99EA221C-23B6-4B85-BEBA-310A5169D4C6}" type="presParOf" srcId="{988062B9-E4D6-424A-B2DF-82427AE64F63}" destId="{231DC6B3-CE5C-4B51-9941-AA0FEB869454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002AC17-1671-4BCE-BF6F-A981823FDDBB}" type="doc">
      <dgm:prSet loTypeId="urn:microsoft.com/office/officeart/2008/layout/SquareAccentList" loCatId="list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GB"/>
        </a:p>
      </dgm:t>
    </dgm:pt>
    <dgm:pt modelId="{D8904ADD-CB67-4A44-8920-119936FDC6A6}">
      <dgm:prSet phldrT="[Text]"/>
      <dgm:spPr/>
      <dgm:t>
        <a:bodyPr/>
        <a:lstStyle/>
        <a:p>
          <a:r>
            <a:rPr lang="pl-PL" dirty="0">
              <a:solidFill>
                <a:schemeClr val="bg1"/>
              </a:solidFill>
              <a:latin typeface="+mj-lt"/>
            </a:rPr>
            <a:t>Przypomnienie (z wczoraj):</a:t>
          </a:r>
          <a:endParaRPr lang="en-GB" dirty="0">
            <a:solidFill>
              <a:schemeClr val="bg1"/>
            </a:solidFill>
            <a:latin typeface="+mj-lt"/>
          </a:endParaRPr>
        </a:p>
      </dgm:t>
    </dgm:pt>
    <dgm:pt modelId="{9B40BEB2-8159-4272-8935-6EF48130ED2F}" type="parTrans" cxnId="{CF47E310-6E37-4F9D-BD49-3100F93D2BD7}">
      <dgm:prSet/>
      <dgm:spPr/>
      <dgm:t>
        <a:bodyPr/>
        <a:lstStyle/>
        <a:p>
          <a:endParaRPr lang="en-GB">
            <a:solidFill>
              <a:schemeClr val="bg1"/>
            </a:solidFill>
            <a:latin typeface="+mj-lt"/>
          </a:endParaRPr>
        </a:p>
      </dgm:t>
    </dgm:pt>
    <dgm:pt modelId="{399D3794-13DF-4A95-B704-D6217E84FEAD}" type="sibTrans" cxnId="{CF47E310-6E37-4F9D-BD49-3100F93D2BD7}">
      <dgm:prSet/>
      <dgm:spPr/>
      <dgm:t>
        <a:bodyPr/>
        <a:lstStyle/>
        <a:p>
          <a:endParaRPr lang="en-GB">
            <a:solidFill>
              <a:schemeClr val="bg1"/>
            </a:solidFill>
            <a:latin typeface="+mj-lt"/>
          </a:endParaRPr>
        </a:p>
      </dgm:t>
    </dgm:pt>
    <dgm:pt modelId="{CB3BAC7F-488B-4EE9-909B-AF79DE9C9464}" type="pres">
      <dgm:prSet presAssocID="{4002AC17-1671-4BCE-BF6F-A981823FDDBB}" presName="layout" presStyleCnt="0">
        <dgm:presLayoutVars>
          <dgm:chMax/>
          <dgm:chPref/>
          <dgm:dir/>
          <dgm:resizeHandles/>
        </dgm:presLayoutVars>
      </dgm:prSet>
      <dgm:spPr/>
    </dgm:pt>
    <dgm:pt modelId="{5472D59D-3067-4AF7-8EE2-7E038D081F4B}" type="pres">
      <dgm:prSet presAssocID="{D8904ADD-CB67-4A44-8920-119936FDC6A6}" presName="root" presStyleCnt="0">
        <dgm:presLayoutVars>
          <dgm:chMax/>
          <dgm:chPref/>
        </dgm:presLayoutVars>
      </dgm:prSet>
      <dgm:spPr/>
    </dgm:pt>
    <dgm:pt modelId="{E4A41874-2A0E-4BCB-8720-248ACADA1E43}" type="pres">
      <dgm:prSet presAssocID="{D8904ADD-CB67-4A44-8920-119936FDC6A6}" presName="rootComposite" presStyleCnt="0">
        <dgm:presLayoutVars/>
      </dgm:prSet>
      <dgm:spPr/>
    </dgm:pt>
    <dgm:pt modelId="{3684E1CE-B13F-482F-8977-42CD8A7948AA}" type="pres">
      <dgm:prSet presAssocID="{D8904ADD-CB67-4A44-8920-119936FDC6A6}" presName="ParentAccent" presStyleLbl="alignNode1" presStyleIdx="0" presStyleCnt="1" custScaleX="68163" custScaleY="81432" custLinFactY="-8312" custLinFactNeighborX="-12971" custLinFactNeighborY="-100000"/>
      <dgm:spPr/>
    </dgm:pt>
    <dgm:pt modelId="{F0F182E0-36DB-4C27-82E5-FA0F9893BFD8}" type="pres">
      <dgm:prSet presAssocID="{D8904ADD-CB67-4A44-8920-119936FDC6A6}" presName="ParentSmallAccent" presStyleLbl="fgAcc1" presStyleIdx="0" presStyleCnt="1"/>
      <dgm:spPr>
        <a:noFill/>
        <a:ln>
          <a:noFill/>
        </a:ln>
      </dgm:spPr>
    </dgm:pt>
    <dgm:pt modelId="{FEF3E214-2E3B-452A-B831-0328F016CB65}" type="pres">
      <dgm:prSet presAssocID="{D8904ADD-CB67-4A44-8920-119936FDC6A6}" presName="Parent" presStyleLbl="revTx" presStyleIdx="0" presStyleCnt="1" custScaleX="57694" custScaleY="44631" custLinFactNeighborX="-8759" custLinFactNeighborY="17673">
        <dgm:presLayoutVars>
          <dgm:chMax/>
          <dgm:chPref val="4"/>
          <dgm:bulletEnabled val="1"/>
        </dgm:presLayoutVars>
      </dgm:prSet>
      <dgm:spPr/>
    </dgm:pt>
    <dgm:pt modelId="{395F13D0-49C2-4E04-AF08-2D73E86F21F2}" type="pres">
      <dgm:prSet presAssocID="{D8904ADD-CB67-4A44-8920-119936FDC6A6}" presName="childShape" presStyleCnt="0">
        <dgm:presLayoutVars>
          <dgm:chMax val="0"/>
          <dgm:chPref val="0"/>
        </dgm:presLayoutVars>
      </dgm:prSet>
      <dgm:spPr/>
    </dgm:pt>
  </dgm:ptLst>
  <dgm:cxnLst>
    <dgm:cxn modelId="{869F0108-081F-4C48-A815-7C2012AAB311}" type="presOf" srcId="{D8904ADD-CB67-4A44-8920-119936FDC6A6}" destId="{FEF3E214-2E3B-452A-B831-0328F016CB65}" srcOrd="0" destOrd="0" presId="urn:microsoft.com/office/officeart/2008/layout/SquareAccentList"/>
    <dgm:cxn modelId="{CF47E310-6E37-4F9D-BD49-3100F93D2BD7}" srcId="{4002AC17-1671-4BCE-BF6F-A981823FDDBB}" destId="{D8904ADD-CB67-4A44-8920-119936FDC6A6}" srcOrd="0" destOrd="0" parTransId="{9B40BEB2-8159-4272-8935-6EF48130ED2F}" sibTransId="{399D3794-13DF-4A95-B704-D6217E84FEAD}"/>
    <dgm:cxn modelId="{951F5EA3-A3F3-42E5-930E-357693264538}" type="presOf" srcId="{4002AC17-1671-4BCE-BF6F-A981823FDDBB}" destId="{CB3BAC7F-488B-4EE9-909B-AF79DE9C9464}" srcOrd="0" destOrd="0" presId="urn:microsoft.com/office/officeart/2008/layout/SquareAccentList"/>
    <dgm:cxn modelId="{07B04A63-51FB-497D-B069-BC3436ED6DC4}" type="presParOf" srcId="{CB3BAC7F-488B-4EE9-909B-AF79DE9C9464}" destId="{5472D59D-3067-4AF7-8EE2-7E038D081F4B}" srcOrd="0" destOrd="0" presId="urn:microsoft.com/office/officeart/2008/layout/SquareAccentList"/>
    <dgm:cxn modelId="{68EADB42-DEE6-4D69-BF40-281FBD2327B5}" type="presParOf" srcId="{5472D59D-3067-4AF7-8EE2-7E038D081F4B}" destId="{E4A41874-2A0E-4BCB-8720-248ACADA1E43}" srcOrd="0" destOrd="0" presId="urn:microsoft.com/office/officeart/2008/layout/SquareAccentList"/>
    <dgm:cxn modelId="{419B7C3E-BDA3-460A-9D5E-2FFA3E097C1E}" type="presParOf" srcId="{E4A41874-2A0E-4BCB-8720-248ACADA1E43}" destId="{3684E1CE-B13F-482F-8977-42CD8A7948AA}" srcOrd="0" destOrd="0" presId="urn:microsoft.com/office/officeart/2008/layout/SquareAccentList"/>
    <dgm:cxn modelId="{73EDE282-5FEF-4F76-BE00-95BA23F714A9}" type="presParOf" srcId="{E4A41874-2A0E-4BCB-8720-248ACADA1E43}" destId="{F0F182E0-36DB-4C27-82E5-FA0F9893BFD8}" srcOrd="1" destOrd="0" presId="urn:microsoft.com/office/officeart/2008/layout/SquareAccentList"/>
    <dgm:cxn modelId="{97ADEBAB-B745-449D-8320-42C291261EDB}" type="presParOf" srcId="{E4A41874-2A0E-4BCB-8720-248ACADA1E43}" destId="{FEF3E214-2E3B-452A-B831-0328F016CB65}" srcOrd="2" destOrd="0" presId="urn:microsoft.com/office/officeart/2008/layout/SquareAccentList"/>
    <dgm:cxn modelId="{9FB55AD6-8984-48B7-9FAD-A497F5667A20}" type="presParOf" srcId="{5472D59D-3067-4AF7-8EE2-7E038D081F4B}" destId="{395F13D0-49C2-4E04-AF08-2D73E86F21F2}" srcOrd="1" destOrd="0" presId="urn:microsoft.com/office/officeart/2008/layout/SquareAccent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002AC17-1671-4BCE-BF6F-A981823FDDBB}" type="doc">
      <dgm:prSet loTypeId="urn:microsoft.com/office/officeart/2008/layout/SquareAccentList" loCatId="list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GB"/>
        </a:p>
      </dgm:t>
    </dgm:pt>
    <dgm:pt modelId="{D8904ADD-CB67-4A44-8920-119936FDC6A6}">
      <dgm:prSet phldrT="[Text]"/>
      <dgm:spPr/>
      <dgm:t>
        <a:bodyPr/>
        <a:lstStyle/>
        <a:p>
          <a:r>
            <a:rPr lang="pl-PL" dirty="0">
              <a:solidFill>
                <a:schemeClr val="bg1"/>
              </a:solidFill>
              <a:latin typeface="+mj-lt"/>
            </a:rPr>
            <a:t>Przypomnienie (z wczoraj):</a:t>
          </a:r>
          <a:endParaRPr lang="en-GB" dirty="0">
            <a:solidFill>
              <a:schemeClr val="bg1"/>
            </a:solidFill>
            <a:latin typeface="+mj-lt"/>
          </a:endParaRPr>
        </a:p>
      </dgm:t>
    </dgm:pt>
    <dgm:pt modelId="{9B40BEB2-8159-4272-8935-6EF48130ED2F}" type="parTrans" cxnId="{CF47E310-6E37-4F9D-BD49-3100F93D2BD7}">
      <dgm:prSet/>
      <dgm:spPr/>
      <dgm:t>
        <a:bodyPr/>
        <a:lstStyle/>
        <a:p>
          <a:endParaRPr lang="en-GB">
            <a:solidFill>
              <a:schemeClr val="bg1"/>
            </a:solidFill>
            <a:latin typeface="+mj-lt"/>
          </a:endParaRPr>
        </a:p>
      </dgm:t>
    </dgm:pt>
    <dgm:pt modelId="{399D3794-13DF-4A95-B704-D6217E84FEAD}" type="sibTrans" cxnId="{CF47E310-6E37-4F9D-BD49-3100F93D2BD7}">
      <dgm:prSet/>
      <dgm:spPr/>
      <dgm:t>
        <a:bodyPr/>
        <a:lstStyle/>
        <a:p>
          <a:endParaRPr lang="en-GB">
            <a:solidFill>
              <a:schemeClr val="bg1"/>
            </a:solidFill>
            <a:latin typeface="+mj-lt"/>
          </a:endParaRPr>
        </a:p>
      </dgm:t>
    </dgm:pt>
    <dgm:pt modelId="{CB3BAC7F-488B-4EE9-909B-AF79DE9C9464}" type="pres">
      <dgm:prSet presAssocID="{4002AC17-1671-4BCE-BF6F-A981823FDDBB}" presName="layout" presStyleCnt="0">
        <dgm:presLayoutVars>
          <dgm:chMax/>
          <dgm:chPref/>
          <dgm:dir/>
          <dgm:resizeHandles/>
        </dgm:presLayoutVars>
      </dgm:prSet>
      <dgm:spPr/>
    </dgm:pt>
    <dgm:pt modelId="{5472D59D-3067-4AF7-8EE2-7E038D081F4B}" type="pres">
      <dgm:prSet presAssocID="{D8904ADD-CB67-4A44-8920-119936FDC6A6}" presName="root" presStyleCnt="0">
        <dgm:presLayoutVars>
          <dgm:chMax/>
          <dgm:chPref/>
        </dgm:presLayoutVars>
      </dgm:prSet>
      <dgm:spPr/>
    </dgm:pt>
    <dgm:pt modelId="{E4A41874-2A0E-4BCB-8720-248ACADA1E43}" type="pres">
      <dgm:prSet presAssocID="{D8904ADD-CB67-4A44-8920-119936FDC6A6}" presName="rootComposite" presStyleCnt="0">
        <dgm:presLayoutVars/>
      </dgm:prSet>
      <dgm:spPr/>
    </dgm:pt>
    <dgm:pt modelId="{3684E1CE-B13F-482F-8977-42CD8A7948AA}" type="pres">
      <dgm:prSet presAssocID="{D8904ADD-CB67-4A44-8920-119936FDC6A6}" presName="ParentAccent" presStyleLbl="alignNode1" presStyleIdx="0" presStyleCnt="1" custScaleX="68163" custScaleY="81432" custLinFactY="-8312" custLinFactNeighborX="-12971" custLinFactNeighborY="-100000"/>
      <dgm:spPr/>
    </dgm:pt>
    <dgm:pt modelId="{F0F182E0-36DB-4C27-82E5-FA0F9893BFD8}" type="pres">
      <dgm:prSet presAssocID="{D8904ADD-CB67-4A44-8920-119936FDC6A6}" presName="ParentSmallAccent" presStyleLbl="fgAcc1" presStyleIdx="0" presStyleCnt="1"/>
      <dgm:spPr>
        <a:noFill/>
        <a:ln>
          <a:noFill/>
        </a:ln>
      </dgm:spPr>
    </dgm:pt>
    <dgm:pt modelId="{FEF3E214-2E3B-452A-B831-0328F016CB65}" type="pres">
      <dgm:prSet presAssocID="{D8904ADD-CB67-4A44-8920-119936FDC6A6}" presName="Parent" presStyleLbl="revTx" presStyleIdx="0" presStyleCnt="1" custScaleX="57694" custScaleY="44631" custLinFactNeighborX="-8759" custLinFactNeighborY="17673">
        <dgm:presLayoutVars>
          <dgm:chMax/>
          <dgm:chPref val="4"/>
          <dgm:bulletEnabled val="1"/>
        </dgm:presLayoutVars>
      </dgm:prSet>
      <dgm:spPr/>
    </dgm:pt>
    <dgm:pt modelId="{395F13D0-49C2-4E04-AF08-2D73E86F21F2}" type="pres">
      <dgm:prSet presAssocID="{D8904ADD-CB67-4A44-8920-119936FDC6A6}" presName="childShape" presStyleCnt="0">
        <dgm:presLayoutVars>
          <dgm:chMax val="0"/>
          <dgm:chPref val="0"/>
        </dgm:presLayoutVars>
      </dgm:prSet>
      <dgm:spPr/>
    </dgm:pt>
  </dgm:ptLst>
  <dgm:cxnLst>
    <dgm:cxn modelId="{869F0108-081F-4C48-A815-7C2012AAB311}" type="presOf" srcId="{D8904ADD-CB67-4A44-8920-119936FDC6A6}" destId="{FEF3E214-2E3B-452A-B831-0328F016CB65}" srcOrd="0" destOrd="0" presId="urn:microsoft.com/office/officeart/2008/layout/SquareAccentList"/>
    <dgm:cxn modelId="{CF47E310-6E37-4F9D-BD49-3100F93D2BD7}" srcId="{4002AC17-1671-4BCE-BF6F-A981823FDDBB}" destId="{D8904ADD-CB67-4A44-8920-119936FDC6A6}" srcOrd="0" destOrd="0" parTransId="{9B40BEB2-8159-4272-8935-6EF48130ED2F}" sibTransId="{399D3794-13DF-4A95-B704-D6217E84FEAD}"/>
    <dgm:cxn modelId="{951F5EA3-A3F3-42E5-930E-357693264538}" type="presOf" srcId="{4002AC17-1671-4BCE-BF6F-A981823FDDBB}" destId="{CB3BAC7F-488B-4EE9-909B-AF79DE9C9464}" srcOrd="0" destOrd="0" presId="urn:microsoft.com/office/officeart/2008/layout/SquareAccentList"/>
    <dgm:cxn modelId="{07B04A63-51FB-497D-B069-BC3436ED6DC4}" type="presParOf" srcId="{CB3BAC7F-488B-4EE9-909B-AF79DE9C9464}" destId="{5472D59D-3067-4AF7-8EE2-7E038D081F4B}" srcOrd="0" destOrd="0" presId="urn:microsoft.com/office/officeart/2008/layout/SquareAccentList"/>
    <dgm:cxn modelId="{68EADB42-DEE6-4D69-BF40-281FBD2327B5}" type="presParOf" srcId="{5472D59D-3067-4AF7-8EE2-7E038D081F4B}" destId="{E4A41874-2A0E-4BCB-8720-248ACADA1E43}" srcOrd="0" destOrd="0" presId="urn:microsoft.com/office/officeart/2008/layout/SquareAccentList"/>
    <dgm:cxn modelId="{419B7C3E-BDA3-460A-9D5E-2FFA3E097C1E}" type="presParOf" srcId="{E4A41874-2A0E-4BCB-8720-248ACADA1E43}" destId="{3684E1CE-B13F-482F-8977-42CD8A7948AA}" srcOrd="0" destOrd="0" presId="urn:microsoft.com/office/officeart/2008/layout/SquareAccentList"/>
    <dgm:cxn modelId="{73EDE282-5FEF-4F76-BE00-95BA23F714A9}" type="presParOf" srcId="{E4A41874-2A0E-4BCB-8720-248ACADA1E43}" destId="{F0F182E0-36DB-4C27-82E5-FA0F9893BFD8}" srcOrd="1" destOrd="0" presId="urn:microsoft.com/office/officeart/2008/layout/SquareAccentList"/>
    <dgm:cxn modelId="{97ADEBAB-B745-449D-8320-42C291261EDB}" type="presParOf" srcId="{E4A41874-2A0E-4BCB-8720-248ACADA1E43}" destId="{FEF3E214-2E3B-452A-B831-0328F016CB65}" srcOrd="2" destOrd="0" presId="urn:microsoft.com/office/officeart/2008/layout/SquareAccentList"/>
    <dgm:cxn modelId="{9FB55AD6-8984-48B7-9FAD-A497F5667A20}" type="presParOf" srcId="{5472D59D-3067-4AF7-8EE2-7E038D081F4B}" destId="{395F13D0-49C2-4E04-AF08-2D73E86F21F2}" srcOrd="1" destOrd="0" presId="urn:microsoft.com/office/officeart/2008/layout/SquareAccent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002AC17-1671-4BCE-BF6F-A981823FDDBB}" type="doc">
      <dgm:prSet loTypeId="urn:microsoft.com/office/officeart/2008/layout/SquareAccentList" loCatId="list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GB"/>
        </a:p>
      </dgm:t>
    </dgm:pt>
    <dgm:pt modelId="{D8904ADD-CB67-4A44-8920-119936FDC6A6}">
      <dgm:prSet phldrT="[Text]"/>
      <dgm:spPr/>
      <dgm:t>
        <a:bodyPr/>
        <a:lstStyle/>
        <a:p>
          <a:r>
            <a:rPr lang="pl-PL" dirty="0">
              <a:solidFill>
                <a:schemeClr val="bg1"/>
              </a:solidFill>
              <a:latin typeface="+mj-lt"/>
            </a:rPr>
            <a:t>Przypomnienie (z wczoraj):</a:t>
          </a:r>
          <a:endParaRPr lang="en-GB" dirty="0">
            <a:solidFill>
              <a:schemeClr val="bg1"/>
            </a:solidFill>
            <a:latin typeface="+mj-lt"/>
          </a:endParaRPr>
        </a:p>
      </dgm:t>
    </dgm:pt>
    <dgm:pt modelId="{9B40BEB2-8159-4272-8935-6EF48130ED2F}" type="parTrans" cxnId="{CF47E310-6E37-4F9D-BD49-3100F93D2BD7}">
      <dgm:prSet/>
      <dgm:spPr/>
      <dgm:t>
        <a:bodyPr/>
        <a:lstStyle/>
        <a:p>
          <a:endParaRPr lang="en-GB">
            <a:solidFill>
              <a:schemeClr val="bg1"/>
            </a:solidFill>
            <a:latin typeface="+mj-lt"/>
          </a:endParaRPr>
        </a:p>
      </dgm:t>
    </dgm:pt>
    <dgm:pt modelId="{399D3794-13DF-4A95-B704-D6217E84FEAD}" type="sibTrans" cxnId="{CF47E310-6E37-4F9D-BD49-3100F93D2BD7}">
      <dgm:prSet/>
      <dgm:spPr/>
      <dgm:t>
        <a:bodyPr/>
        <a:lstStyle/>
        <a:p>
          <a:endParaRPr lang="en-GB">
            <a:solidFill>
              <a:schemeClr val="bg1"/>
            </a:solidFill>
            <a:latin typeface="+mj-lt"/>
          </a:endParaRPr>
        </a:p>
      </dgm:t>
    </dgm:pt>
    <dgm:pt modelId="{CB3BAC7F-488B-4EE9-909B-AF79DE9C9464}" type="pres">
      <dgm:prSet presAssocID="{4002AC17-1671-4BCE-BF6F-A981823FDDBB}" presName="layout" presStyleCnt="0">
        <dgm:presLayoutVars>
          <dgm:chMax/>
          <dgm:chPref/>
          <dgm:dir/>
          <dgm:resizeHandles/>
        </dgm:presLayoutVars>
      </dgm:prSet>
      <dgm:spPr/>
    </dgm:pt>
    <dgm:pt modelId="{5472D59D-3067-4AF7-8EE2-7E038D081F4B}" type="pres">
      <dgm:prSet presAssocID="{D8904ADD-CB67-4A44-8920-119936FDC6A6}" presName="root" presStyleCnt="0">
        <dgm:presLayoutVars>
          <dgm:chMax/>
          <dgm:chPref/>
        </dgm:presLayoutVars>
      </dgm:prSet>
      <dgm:spPr/>
    </dgm:pt>
    <dgm:pt modelId="{E4A41874-2A0E-4BCB-8720-248ACADA1E43}" type="pres">
      <dgm:prSet presAssocID="{D8904ADD-CB67-4A44-8920-119936FDC6A6}" presName="rootComposite" presStyleCnt="0">
        <dgm:presLayoutVars/>
      </dgm:prSet>
      <dgm:spPr/>
    </dgm:pt>
    <dgm:pt modelId="{3684E1CE-B13F-482F-8977-42CD8A7948AA}" type="pres">
      <dgm:prSet presAssocID="{D8904ADD-CB67-4A44-8920-119936FDC6A6}" presName="ParentAccent" presStyleLbl="alignNode1" presStyleIdx="0" presStyleCnt="1" custScaleX="68163" custScaleY="81432" custLinFactY="-8312" custLinFactNeighborX="-12971" custLinFactNeighborY="-100000"/>
      <dgm:spPr/>
    </dgm:pt>
    <dgm:pt modelId="{F0F182E0-36DB-4C27-82E5-FA0F9893BFD8}" type="pres">
      <dgm:prSet presAssocID="{D8904ADD-CB67-4A44-8920-119936FDC6A6}" presName="ParentSmallAccent" presStyleLbl="fgAcc1" presStyleIdx="0" presStyleCnt="1"/>
      <dgm:spPr>
        <a:noFill/>
        <a:ln>
          <a:noFill/>
        </a:ln>
      </dgm:spPr>
    </dgm:pt>
    <dgm:pt modelId="{FEF3E214-2E3B-452A-B831-0328F016CB65}" type="pres">
      <dgm:prSet presAssocID="{D8904ADD-CB67-4A44-8920-119936FDC6A6}" presName="Parent" presStyleLbl="revTx" presStyleIdx="0" presStyleCnt="1" custScaleX="57694" custScaleY="44631" custLinFactNeighborX="-8759" custLinFactNeighborY="17673">
        <dgm:presLayoutVars>
          <dgm:chMax/>
          <dgm:chPref val="4"/>
          <dgm:bulletEnabled val="1"/>
        </dgm:presLayoutVars>
      </dgm:prSet>
      <dgm:spPr/>
    </dgm:pt>
    <dgm:pt modelId="{395F13D0-49C2-4E04-AF08-2D73E86F21F2}" type="pres">
      <dgm:prSet presAssocID="{D8904ADD-CB67-4A44-8920-119936FDC6A6}" presName="childShape" presStyleCnt="0">
        <dgm:presLayoutVars>
          <dgm:chMax val="0"/>
          <dgm:chPref val="0"/>
        </dgm:presLayoutVars>
      </dgm:prSet>
      <dgm:spPr/>
    </dgm:pt>
  </dgm:ptLst>
  <dgm:cxnLst>
    <dgm:cxn modelId="{869F0108-081F-4C48-A815-7C2012AAB311}" type="presOf" srcId="{D8904ADD-CB67-4A44-8920-119936FDC6A6}" destId="{FEF3E214-2E3B-452A-B831-0328F016CB65}" srcOrd="0" destOrd="0" presId="urn:microsoft.com/office/officeart/2008/layout/SquareAccentList"/>
    <dgm:cxn modelId="{CF47E310-6E37-4F9D-BD49-3100F93D2BD7}" srcId="{4002AC17-1671-4BCE-BF6F-A981823FDDBB}" destId="{D8904ADD-CB67-4A44-8920-119936FDC6A6}" srcOrd="0" destOrd="0" parTransId="{9B40BEB2-8159-4272-8935-6EF48130ED2F}" sibTransId="{399D3794-13DF-4A95-B704-D6217E84FEAD}"/>
    <dgm:cxn modelId="{951F5EA3-A3F3-42E5-930E-357693264538}" type="presOf" srcId="{4002AC17-1671-4BCE-BF6F-A981823FDDBB}" destId="{CB3BAC7F-488B-4EE9-909B-AF79DE9C9464}" srcOrd="0" destOrd="0" presId="urn:microsoft.com/office/officeart/2008/layout/SquareAccentList"/>
    <dgm:cxn modelId="{07B04A63-51FB-497D-B069-BC3436ED6DC4}" type="presParOf" srcId="{CB3BAC7F-488B-4EE9-909B-AF79DE9C9464}" destId="{5472D59D-3067-4AF7-8EE2-7E038D081F4B}" srcOrd="0" destOrd="0" presId="urn:microsoft.com/office/officeart/2008/layout/SquareAccentList"/>
    <dgm:cxn modelId="{68EADB42-DEE6-4D69-BF40-281FBD2327B5}" type="presParOf" srcId="{5472D59D-3067-4AF7-8EE2-7E038D081F4B}" destId="{E4A41874-2A0E-4BCB-8720-248ACADA1E43}" srcOrd="0" destOrd="0" presId="urn:microsoft.com/office/officeart/2008/layout/SquareAccentList"/>
    <dgm:cxn modelId="{419B7C3E-BDA3-460A-9D5E-2FFA3E097C1E}" type="presParOf" srcId="{E4A41874-2A0E-4BCB-8720-248ACADA1E43}" destId="{3684E1CE-B13F-482F-8977-42CD8A7948AA}" srcOrd="0" destOrd="0" presId="urn:microsoft.com/office/officeart/2008/layout/SquareAccentList"/>
    <dgm:cxn modelId="{73EDE282-5FEF-4F76-BE00-95BA23F714A9}" type="presParOf" srcId="{E4A41874-2A0E-4BCB-8720-248ACADA1E43}" destId="{F0F182E0-36DB-4C27-82E5-FA0F9893BFD8}" srcOrd="1" destOrd="0" presId="urn:microsoft.com/office/officeart/2008/layout/SquareAccentList"/>
    <dgm:cxn modelId="{97ADEBAB-B745-449D-8320-42C291261EDB}" type="presParOf" srcId="{E4A41874-2A0E-4BCB-8720-248ACADA1E43}" destId="{FEF3E214-2E3B-452A-B831-0328F016CB65}" srcOrd="2" destOrd="0" presId="urn:microsoft.com/office/officeart/2008/layout/SquareAccentList"/>
    <dgm:cxn modelId="{9FB55AD6-8984-48B7-9FAD-A497F5667A20}" type="presParOf" srcId="{5472D59D-3067-4AF7-8EE2-7E038D081F4B}" destId="{395F13D0-49C2-4E04-AF08-2D73E86F21F2}" srcOrd="1" destOrd="0" presId="urn:microsoft.com/office/officeart/2008/layout/SquareAccentList"/>
  </dgm:cxnLst>
  <dgm:bg/>
  <dgm:whole/>
  <dgm:extLst>
    <a:ext uri="http://schemas.microsoft.com/office/drawing/2008/diagram">
      <dsp:dataModelExt xmlns:dsp="http://schemas.microsoft.com/office/drawing/2008/diagram" relId="rId15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4002AC17-1671-4BCE-BF6F-A981823FDDBB}" type="doc">
      <dgm:prSet loTypeId="urn:microsoft.com/office/officeart/2008/layout/SquareAccentList" loCatId="list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GB"/>
        </a:p>
      </dgm:t>
    </dgm:pt>
    <dgm:pt modelId="{D8904ADD-CB67-4A44-8920-119936FDC6A6}">
      <dgm:prSet phldrT="[Text]"/>
      <dgm:spPr/>
      <dgm:t>
        <a:bodyPr/>
        <a:lstStyle/>
        <a:p>
          <a:r>
            <a:rPr lang="pl-PL" dirty="0">
              <a:solidFill>
                <a:schemeClr val="bg1"/>
              </a:solidFill>
              <a:latin typeface="+mj-lt"/>
            </a:rPr>
            <a:t>Przypomnienie (z wczoraj):</a:t>
          </a:r>
          <a:endParaRPr lang="en-GB" dirty="0">
            <a:solidFill>
              <a:schemeClr val="bg1"/>
            </a:solidFill>
            <a:latin typeface="+mj-lt"/>
          </a:endParaRPr>
        </a:p>
      </dgm:t>
    </dgm:pt>
    <dgm:pt modelId="{9B40BEB2-8159-4272-8935-6EF48130ED2F}" type="parTrans" cxnId="{CF47E310-6E37-4F9D-BD49-3100F93D2BD7}">
      <dgm:prSet/>
      <dgm:spPr/>
      <dgm:t>
        <a:bodyPr/>
        <a:lstStyle/>
        <a:p>
          <a:endParaRPr lang="en-GB">
            <a:solidFill>
              <a:schemeClr val="bg1"/>
            </a:solidFill>
            <a:latin typeface="+mj-lt"/>
          </a:endParaRPr>
        </a:p>
      </dgm:t>
    </dgm:pt>
    <dgm:pt modelId="{399D3794-13DF-4A95-B704-D6217E84FEAD}" type="sibTrans" cxnId="{CF47E310-6E37-4F9D-BD49-3100F93D2BD7}">
      <dgm:prSet/>
      <dgm:spPr/>
      <dgm:t>
        <a:bodyPr/>
        <a:lstStyle/>
        <a:p>
          <a:endParaRPr lang="en-GB">
            <a:solidFill>
              <a:schemeClr val="bg1"/>
            </a:solidFill>
            <a:latin typeface="+mj-lt"/>
          </a:endParaRPr>
        </a:p>
      </dgm:t>
    </dgm:pt>
    <dgm:pt modelId="{CB3BAC7F-488B-4EE9-909B-AF79DE9C9464}" type="pres">
      <dgm:prSet presAssocID="{4002AC17-1671-4BCE-BF6F-A981823FDDBB}" presName="layout" presStyleCnt="0">
        <dgm:presLayoutVars>
          <dgm:chMax/>
          <dgm:chPref/>
          <dgm:dir/>
          <dgm:resizeHandles/>
        </dgm:presLayoutVars>
      </dgm:prSet>
      <dgm:spPr/>
    </dgm:pt>
    <dgm:pt modelId="{5472D59D-3067-4AF7-8EE2-7E038D081F4B}" type="pres">
      <dgm:prSet presAssocID="{D8904ADD-CB67-4A44-8920-119936FDC6A6}" presName="root" presStyleCnt="0">
        <dgm:presLayoutVars>
          <dgm:chMax/>
          <dgm:chPref/>
        </dgm:presLayoutVars>
      </dgm:prSet>
      <dgm:spPr/>
    </dgm:pt>
    <dgm:pt modelId="{E4A41874-2A0E-4BCB-8720-248ACADA1E43}" type="pres">
      <dgm:prSet presAssocID="{D8904ADD-CB67-4A44-8920-119936FDC6A6}" presName="rootComposite" presStyleCnt="0">
        <dgm:presLayoutVars/>
      </dgm:prSet>
      <dgm:spPr/>
    </dgm:pt>
    <dgm:pt modelId="{3684E1CE-B13F-482F-8977-42CD8A7948AA}" type="pres">
      <dgm:prSet presAssocID="{D8904ADD-CB67-4A44-8920-119936FDC6A6}" presName="ParentAccent" presStyleLbl="alignNode1" presStyleIdx="0" presStyleCnt="1" custScaleX="68163" custScaleY="81432" custLinFactY="-8312" custLinFactNeighborX="-12971" custLinFactNeighborY="-100000"/>
      <dgm:spPr/>
    </dgm:pt>
    <dgm:pt modelId="{F0F182E0-36DB-4C27-82E5-FA0F9893BFD8}" type="pres">
      <dgm:prSet presAssocID="{D8904ADD-CB67-4A44-8920-119936FDC6A6}" presName="ParentSmallAccent" presStyleLbl="fgAcc1" presStyleIdx="0" presStyleCnt="1"/>
      <dgm:spPr>
        <a:noFill/>
        <a:ln>
          <a:noFill/>
        </a:ln>
      </dgm:spPr>
    </dgm:pt>
    <dgm:pt modelId="{FEF3E214-2E3B-452A-B831-0328F016CB65}" type="pres">
      <dgm:prSet presAssocID="{D8904ADD-CB67-4A44-8920-119936FDC6A6}" presName="Parent" presStyleLbl="revTx" presStyleIdx="0" presStyleCnt="1" custScaleX="57694" custScaleY="44631" custLinFactNeighborX="-8759" custLinFactNeighborY="17673">
        <dgm:presLayoutVars>
          <dgm:chMax/>
          <dgm:chPref val="4"/>
          <dgm:bulletEnabled val="1"/>
        </dgm:presLayoutVars>
      </dgm:prSet>
      <dgm:spPr/>
    </dgm:pt>
    <dgm:pt modelId="{395F13D0-49C2-4E04-AF08-2D73E86F21F2}" type="pres">
      <dgm:prSet presAssocID="{D8904ADD-CB67-4A44-8920-119936FDC6A6}" presName="childShape" presStyleCnt="0">
        <dgm:presLayoutVars>
          <dgm:chMax val="0"/>
          <dgm:chPref val="0"/>
        </dgm:presLayoutVars>
      </dgm:prSet>
      <dgm:spPr/>
    </dgm:pt>
  </dgm:ptLst>
  <dgm:cxnLst>
    <dgm:cxn modelId="{869F0108-081F-4C48-A815-7C2012AAB311}" type="presOf" srcId="{D8904ADD-CB67-4A44-8920-119936FDC6A6}" destId="{FEF3E214-2E3B-452A-B831-0328F016CB65}" srcOrd="0" destOrd="0" presId="urn:microsoft.com/office/officeart/2008/layout/SquareAccentList"/>
    <dgm:cxn modelId="{CF47E310-6E37-4F9D-BD49-3100F93D2BD7}" srcId="{4002AC17-1671-4BCE-BF6F-A981823FDDBB}" destId="{D8904ADD-CB67-4A44-8920-119936FDC6A6}" srcOrd="0" destOrd="0" parTransId="{9B40BEB2-8159-4272-8935-6EF48130ED2F}" sibTransId="{399D3794-13DF-4A95-B704-D6217E84FEAD}"/>
    <dgm:cxn modelId="{951F5EA3-A3F3-42E5-930E-357693264538}" type="presOf" srcId="{4002AC17-1671-4BCE-BF6F-A981823FDDBB}" destId="{CB3BAC7F-488B-4EE9-909B-AF79DE9C9464}" srcOrd="0" destOrd="0" presId="urn:microsoft.com/office/officeart/2008/layout/SquareAccentList"/>
    <dgm:cxn modelId="{07B04A63-51FB-497D-B069-BC3436ED6DC4}" type="presParOf" srcId="{CB3BAC7F-488B-4EE9-909B-AF79DE9C9464}" destId="{5472D59D-3067-4AF7-8EE2-7E038D081F4B}" srcOrd="0" destOrd="0" presId="urn:microsoft.com/office/officeart/2008/layout/SquareAccentList"/>
    <dgm:cxn modelId="{68EADB42-DEE6-4D69-BF40-281FBD2327B5}" type="presParOf" srcId="{5472D59D-3067-4AF7-8EE2-7E038D081F4B}" destId="{E4A41874-2A0E-4BCB-8720-248ACADA1E43}" srcOrd="0" destOrd="0" presId="urn:microsoft.com/office/officeart/2008/layout/SquareAccentList"/>
    <dgm:cxn modelId="{419B7C3E-BDA3-460A-9D5E-2FFA3E097C1E}" type="presParOf" srcId="{E4A41874-2A0E-4BCB-8720-248ACADA1E43}" destId="{3684E1CE-B13F-482F-8977-42CD8A7948AA}" srcOrd="0" destOrd="0" presId="urn:microsoft.com/office/officeart/2008/layout/SquareAccentList"/>
    <dgm:cxn modelId="{73EDE282-5FEF-4F76-BE00-95BA23F714A9}" type="presParOf" srcId="{E4A41874-2A0E-4BCB-8720-248ACADA1E43}" destId="{F0F182E0-36DB-4C27-82E5-FA0F9893BFD8}" srcOrd="1" destOrd="0" presId="urn:microsoft.com/office/officeart/2008/layout/SquareAccentList"/>
    <dgm:cxn modelId="{97ADEBAB-B745-449D-8320-42C291261EDB}" type="presParOf" srcId="{E4A41874-2A0E-4BCB-8720-248ACADA1E43}" destId="{FEF3E214-2E3B-452A-B831-0328F016CB65}" srcOrd="2" destOrd="0" presId="urn:microsoft.com/office/officeart/2008/layout/SquareAccentList"/>
    <dgm:cxn modelId="{9FB55AD6-8984-48B7-9FAD-A497F5667A20}" type="presParOf" srcId="{5472D59D-3067-4AF7-8EE2-7E038D081F4B}" destId="{395F13D0-49C2-4E04-AF08-2D73E86F21F2}" srcOrd="1" destOrd="0" presId="urn:microsoft.com/office/officeart/2008/layout/SquareAccentList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9CB79BF3-0DD9-402D-828A-8C7646A448A5}" type="doc">
      <dgm:prSet loTypeId="urn:microsoft.com/office/officeart/2008/layout/LinedList" loCatId="list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GB"/>
        </a:p>
      </dgm:t>
    </dgm:pt>
    <dgm:pt modelId="{9F17F86A-06F4-48F8-99B9-AA1C87AE6F28}">
      <dgm:prSet phldrT="[Text]"/>
      <dgm:spPr/>
      <dgm:t>
        <a:bodyPr/>
        <a:lstStyle/>
        <a:p>
          <a:r>
            <a:rPr lang="pl-PL" dirty="0">
              <a:solidFill>
                <a:schemeClr val="bg1"/>
              </a:solidFill>
              <a:latin typeface="+mj-lt"/>
            </a:rPr>
            <a:t>Cel </a:t>
          </a:r>
          <a:endParaRPr lang="en-GB" dirty="0">
            <a:solidFill>
              <a:schemeClr val="bg1"/>
            </a:solidFill>
            <a:latin typeface="+mj-lt"/>
          </a:endParaRPr>
        </a:p>
      </dgm:t>
    </dgm:pt>
    <dgm:pt modelId="{27BF9332-3F57-44BC-BE94-8530C0A88158}" type="parTrans" cxnId="{2E0E3979-4F4F-4098-A3DE-86DC2CB5949F}">
      <dgm:prSet/>
      <dgm:spPr/>
      <dgm:t>
        <a:bodyPr/>
        <a:lstStyle/>
        <a:p>
          <a:endParaRPr lang="en-GB">
            <a:solidFill>
              <a:schemeClr val="bg1"/>
            </a:solidFill>
            <a:latin typeface="+mj-lt"/>
          </a:endParaRPr>
        </a:p>
      </dgm:t>
    </dgm:pt>
    <dgm:pt modelId="{7F2F7285-D4B8-440D-9794-AFB8AF4ECE8C}" type="sibTrans" cxnId="{2E0E3979-4F4F-4098-A3DE-86DC2CB5949F}">
      <dgm:prSet/>
      <dgm:spPr/>
      <dgm:t>
        <a:bodyPr/>
        <a:lstStyle/>
        <a:p>
          <a:endParaRPr lang="en-GB">
            <a:solidFill>
              <a:schemeClr val="bg1"/>
            </a:solidFill>
            <a:latin typeface="+mj-lt"/>
          </a:endParaRPr>
        </a:p>
      </dgm:t>
    </dgm:pt>
    <dgm:pt modelId="{46B7B6EB-4303-46D6-9398-60D44C7504C3}">
      <dgm:prSet phldrT="[Text]"/>
      <dgm:spPr/>
      <dgm:t>
        <a:bodyPr/>
        <a:lstStyle/>
        <a:p>
          <a:r>
            <a:rPr lang="pl-PL" dirty="0">
              <a:solidFill>
                <a:schemeClr val="bg1"/>
              </a:solidFill>
              <a:latin typeface="+mj-lt"/>
            </a:rPr>
            <a:t>Estymacja </a:t>
          </a:r>
          <a:r>
            <a:rPr lang="pl-PL" dirty="0" err="1">
              <a:solidFill>
                <a:schemeClr val="bg1"/>
              </a:solidFill>
              <a:latin typeface="+mj-lt"/>
            </a:rPr>
            <a:t>kwantyla</a:t>
          </a:r>
          <a:r>
            <a:rPr lang="pl-PL" dirty="0">
              <a:solidFill>
                <a:schemeClr val="bg1"/>
              </a:solidFill>
              <a:latin typeface="+mj-lt"/>
            </a:rPr>
            <a:t> </a:t>
          </a:r>
          <a:r>
            <a:rPr lang="el-GR" i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α</a:t>
          </a:r>
          <a:r>
            <a:rPr lang="pl-PL" i="1" dirty="0">
              <a:solidFill>
                <a:srgbClr val="C00000"/>
              </a:solidFill>
              <a:latin typeface="+mj-lt"/>
            </a:rPr>
            <a:t> </a:t>
          </a:r>
          <a:r>
            <a:rPr lang="pl-PL" i="0" dirty="0">
              <a:solidFill>
                <a:schemeClr val="bg1"/>
              </a:solidFill>
              <a:latin typeface="+mj-lt"/>
            </a:rPr>
            <a:t>rozkładu Y</a:t>
          </a:r>
          <a:endParaRPr lang="en-GB" i="1" dirty="0">
            <a:solidFill>
              <a:schemeClr val="bg1"/>
            </a:solidFill>
            <a:latin typeface="+mj-lt"/>
          </a:endParaRPr>
        </a:p>
      </dgm:t>
    </dgm:pt>
    <dgm:pt modelId="{BA53C17C-F55F-441D-9086-7D60538E236F}" type="parTrans" cxnId="{4AD36D9D-140A-44DA-B71F-D9A90D42DC39}">
      <dgm:prSet/>
      <dgm:spPr/>
      <dgm:t>
        <a:bodyPr/>
        <a:lstStyle/>
        <a:p>
          <a:endParaRPr lang="en-GB">
            <a:solidFill>
              <a:schemeClr val="bg1"/>
            </a:solidFill>
            <a:latin typeface="+mj-lt"/>
          </a:endParaRPr>
        </a:p>
      </dgm:t>
    </dgm:pt>
    <dgm:pt modelId="{CC3B83F1-9BE3-4D95-A5C2-CBED51F3BB7E}" type="sibTrans" cxnId="{4AD36D9D-140A-44DA-B71F-D9A90D42DC39}">
      <dgm:prSet/>
      <dgm:spPr/>
      <dgm:t>
        <a:bodyPr/>
        <a:lstStyle/>
        <a:p>
          <a:endParaRPr lang="en-GB">
            <a:solidFill>
              <a:schemeClr val="bg1"/>
            </a:solidFill>
            <a:latin typeface="+mj-lt"/>
          </a:endParaRPr>
        </a:p>
      </dgm:t>
    </dgm:pt>
    <dgm:pt modelId="{6F2B318E-14B2-4B60-A85D-3BA0B189B4F1}">
      <dgm:prSet phldrT="[Text]"/>
      <dgm:spPr/>
      <dgm:t>
        <a:bodyPr/>
        <a:lstStyle/>
        <a:p>
          <a:r>
            <a:rPr lang="pl-PL" dirty="0">
              <a:solidFill>
                <a:schemeClr val="bg1"/>
              </a:solidFill>
              <a:latin typeface="+mj-lt"/>
            </a:rPr>
            <a:t>Metoda</a:t>
          </a:r>
          <a:endParaRPr lang="en-GB" dirty="0">
            <a:solidFill>
              <a:schemeClr val="bg1"/>
            </a:solidFill>
            <a:latin typeface="+mj-lt"/>
          </a:endParaRPr>
        </a:p>
      </dgm:t>
    </dgm:pt>
    <dgm:pt modelId="{F6199F5D-7856-4847-BA73-5224290E4DBA}" type="parTrans" cxnId="{B67178B0-DEFE-40E2-BE39-CE39A1B52C7E}">
      <dgm:prSet/>
      <dgm:spPr/>
      <dgm:t>
        <a:bodyPr/>
        <a:lstStyle/>
        <a:p>
          <a:endParaRPr lang="en-GB">
            <a:solidFill>
              <a:schemeClr val="bg1"/>
            </a:solidFill>
            <a:latin typeface="+mj-lt"/>
          </a:endParaRPr>
        </a:p>
      </dgm:t>
    </dgm:pt>
    <dgm:pt modelId="{2EA5C01B-A495-4FA4-8A1B-20A9CBA38670}" type="sibTrans" cxnId="{B67178B0-DEFE-40E2-BE39-CE39A1B52C7E}">
      <dgm:prSet/>
      <dgm:spPr/>
      <dgm:t>
        <a:bodyPr/>
        <a:lstStyle/>
        <a:p>
          <a:endParaRPr lang="en-GB">
            <a:solidFill>
              <a:schemeClr val="bg1"/>
            </a:solidFill>
            <a:latin typeface="+mj-lt"/>
          </a:endParaRPr>
        </a:p>
      </dgm:t>
    </dgm:pt>
    <mc:AlternateContent xmlns:mc="http://schemas.openxmlformats.org/markup-compatibility/2006" xmlns:a14="http://schemas.microsoft.com/office/drawing/2010/main">
      <mc:Choice Requires="a14">
        <dgm:pt modelId="{37B335C3-8B8E-45F2-93BF-6977B6CC8F38}">
          <dgm:prSet phldrT="[Text]"/>
          <dgm:spPr/>
          <dgm:t>
            <a:bodyPr/>
            <a:lstStyle/>
            <a:p>
              <a:r>
                <a:rPr lang="pl-PL" dirty="0">
                  <a:solidFill>
                    <a:schemeClr val="bg1"/>
                  </a:solidFill>
                  <a:latin typeface="+mj-lt"/>
                </a:rPr>
                <a:t>Estymacja:</a:t>
              </a:r>
            </a:p>
            <a:p>
              <a:r>
                <a:rPr lang="pl-PL" dirty="0">
                  <a:solidFill>
                    <a:schemeClr val="bg1"/>
                  </a:solidFill>
                  <a:latin typeface="+mj-lt"/>
                </a:rPr>
                <a:t>Rozkładów brzegowych: </a:t>
              </a:r>
              <a14:m>
                <m:oMath xmlns:m="http://schemas.openxmlformats.org/officeDocument/2006/math">
                  <m:sSub>
                    <m:sSubPr>
                      <m:ctrlPr>
                        <a:rPr lang="pl-P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pl-P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</m:e>
                    <m:sub>
                      <m:r>
                        <a:rPr lang="pl-P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</m:sub>
                  </m:sSub>
                  <m:r>
                    <a:rPr lang="pl-PL" b="0" i="1" smtClean="0">
                      <a:solidFill>
                        <a:schemeClr val="bg1"/>
                      </a:solidFill>
                      <a:latin typeface="Cambria Math" panose="02040503050406030204" pitchFamily="18" charset="0"/>
                    </a:rPr>
                    <m:t>, </m:t>
                  </m:r>
                  <m:sSub>
                    <m:sSubPr>
                      <m:ctrlPr>
                        <a:rPr lang="pl-P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pl-P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</m:e>
                    <m:sub>
                      <m:r>
                        <a:rPr lang="pl-P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</m:sub>
                  </m:sSub>
                </m:oMath>
              </a14:m>
              <a:r>
                <a:rPr lang="pl-PL" dirty="0">
                  <a:solidFill>
                    <a:schemeClr val="bg1"/>
                  </a:solidFill>
                  <a:latin typeface="+mj-lt"/>
                </a:rPr>
                <a:t>,</a:t>
              </a:r>
              <a:br>
                <a:rPr lang="pl-PL" dirty="0">
                  <a:solidFill>
                    <a:schemeClr val="bg1"/>
                  </a:solidFill>
                  <a:latin typeface="+mj-lt"/>
                </a:rPr>
              </a:br>
              <a:r>
                <a:rPr lang="pl-PL" dirty="0">
                  <a:solidFill>
                    <a:schemeClr val="bg1"/>
                  </a:solidFill>
                  <a:latin typeface="+mj-lt"/>
                </a:rPr>
                <a:t>(</a:t>
              </a:r>
              <a14:m>
                <m:oMath xmlns:m="http://schemas.openxmlformats.org/officeDocument/2006/math">
                  <m:sSub>
                    <m:sSubPr>
                      <m:ctrlPr>
                        <a:rPr lang="pl-P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pl-P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</m:e>
                    <m:sub>
                      <m:r>
                        <a:rPr lang="pl-P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sub>
                  </m:sSub>
                  <m:r>
                    <a:rPr lang="pl-PL" b="0" i="1" smtClean="0">
                      <a:solidFill>
                        <a:schemeClr val="bg1"/>
                      </a:solidFill>
                      <a:latin typeface="Cambria Math" panose="02040503050406030204" pitchFamily="18" charset="0"/>
                    </a:rPr>
                    <m:t>=</m:t>
                  </m:r>
                  <m:sSub>
                    <m:sSubPr>
                      <m:ctrlPr>
                        <a:rPr lang="en-GB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GB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</m:e>
                    <m:sub>
                      <m:r>
                        <a:rPr lang="en-GB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</m:sub>
                  </m:sSub>
                  <m:d>
                    <m:dPr>
                      <m:ctrlPr>
                        <a:rPr lang="pl-P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</m:ctrlPr>
                    </m:dPr>
                    <m:e>
                      <m:sSub>
                        <m:sSubPr>
                          <m:ctrlPr>
                            <a:rPr lang="pl-P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l-P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l-P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e>
                  </m:d>
                  <m:r>
                    <a:rPr lang="pl-PL" b="0" i="1" smtClean="0">
                      <a:solidFill>
                        <a:schemeClr val="bg1"/>
                      </a:solidFill>
                      <a:latin typeface="Cambria Math" panose="02040503050406030204" pitchFamily="18" charset="0"/>
                    </a:rPr>
                    <m:t>, </m:t>
                  </m:r>
                  <m:sSub>
                    <m:sSubPr>
                      <m:ctrlPr>
                        <a:rPr lang="pl-P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pl-P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</m:e>
                    <m:sub>
                      <m:r>
                        <a:rPr lang="pl-P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sub>
                  </m:sSub>
                  <m:r>
                    <a:rPr lang="pl-PL" b="0" i="1" smtClean="0">
                      <a:solidFill>
                        <a:schemeClr val="bg1"/>
                      </a:solidFill>
                      <a:latin typeface="Cambria Math" panose="02040503050406030204" pitchFamily="18" charset="0"/>
                    </a:rPr>
                    <m:t>=</m:t>
                  </m:r>
                  <m:sSub>
                    <m:sSubPr>
                      <m:ctrlPr>
                        <a:rPr lang="en-GB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GB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</m:e>
                    <m:sub>
                      <m:r>
                        <a:rPr lang="en-GB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</m:sub>
                  </m:sSub>
                  <m:r>
                    <a:rPr lang="pl-PL" b="0" i="1" smtClean="0">
                      <a:solidFill>
                        <a:schemeClr val="bg1"/>
                      </a:solidFill>
                      <a:latin typeface="Cambria Math" panose="02040503050406030204" pitchFamily="18" charset="0"/>
                    </a:rPr>
                    <m:t>(</m:t>
                  </m:r>
                  <m:sSub>
                    <m:sSubPr>
                      <m:ctrlPr>
                        <a:rPr lang="pl-P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pl-P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e>
                    <m:sub>
                      <m:r>
                        <a:rPr lang="pl-P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sub>
                  </m:sSub>
                  <m:r>
                    <a:rPr lang="pl-PL" b="0" i="1" smtClean="0">
                      <a:solidFill>
                        <a:schemeClr val="bg1"/>
                      </a:solidFill>
                      <a:latin typeface="Cambria Math" panose="02040503050406030204" pitchFamily="18" charset="0"/>
                    </a:rPr>
                    <m:t>)</m:t>
                  </m:r>
                </m:oMath>
              </a14:m>
              <a:r>
                <a:rPr lang="pl-PL" dirty="0">
                  <a:solidFill>
                    <a:schemeClr val="bg1"/>
                  </a:solidFill>
                  <a:latin typeface="+mj-lt"/>
                </a:rPr>
                <a:t>)</a:t>
              </a:r>
            </a:p>
            <a:p>
              <a:r>
                <a:rPr lang="pl-PL" dirty="0">
                  <a:solidFill>
                    <a:schemeClr val="bg1"/>
                  </a:solidFill>
                  <a:latin typeface="+mj-lt"/>
                </a:rPr>
                <a:t>Kopuły: </a:t>
              </a:r>
              <a14:m>
                <m:oMath xmlns:m="http://schemas.openxmlformats.org/officeDocument/2006/math">
                  <m:sSub>
                    <m:sSubPr>
                      <m:ctrlPr>
                        <a:rPr lang="pl-P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pl-P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</m:e>
                    <m:sub>
                      <m:r>
                        <a:rPr lang="pl-P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pl-P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pl-P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</m:sub>
                  </m:sSub>
                  <m:r>
                    <a:rPr lang="pl-PL" b="0" i="1" smtClean="0">
                      <a:solidFill>
                        <a:schemeClr val="bg1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lang="pl-PL" b="0" i="1" smtClean="0">
                      <a:solidFill>
                        <a:schemeClr val="bg1"/>
                      </a:solidFill>
                      <a:latin typeface="Cambria Math" panose="02040503050406030204" pitchFamily="18" charset="0"/>
                    </a:rPr>
                    <m:t>𝑣</m:t>
                  </m:r>
                  <m:r>
                    <a:rPr lang="pl-PL" b="0" i="1" smtClean="0">
                      <a:solidFill>
                        <a:schemeClr val="bg1"/>
                      </a:solidFill>
                      <a:latin typeface="Cambria Math" panose="02040503050406030204" pitchFamily="18" charset="0"/>
                    </a:rPr>
                    <m:t>|</m:t>
                  </m:r>
                  <m:r>
                    <a:rPr lang="pl-PL" b="0" i="1" smtClean="0">
                      <a:solidFill>
                        <a:schemeClr val="bg1"/>
                      </a:solidFill>
                      <a:latin typeface="Cambria Math" panose="02040503050406030204" pitchFamily="18" charset="0"/>
                    </a:rPr>
                    <m:t>𝑢</m:t>
                  </m:r>
                  <m:r>
                    <a:rPr lang="pl-PL" b="0" i="1" smtClean="0">
                      <a:solidFill>
                        <a:schemeClr val="bg1"/>
                      </a:solidFill>
                      <a:latin typeface="Cambria Math" panose="02040503050406030204" pitchFamily="18" charset="0"/>
                    </a:rPr>
                    <m:t>)</m:t>
                  </m:r>
                </m:oMath>
              </a14:m>
              <a:endParaRPr lang="en-GB" dirty="0">
                <a:solidFill>
                  <a:schemeClr val="bg1"/>
                </a:solidFill>
                <a:latin typeface="+mj-lt"/>
              </a:endParaRPr>
            </a:p>
          </dgm:t>
        </dgm:pt>
      </mc:Choice>
      <mc:Fallback xmlns="">
        <dgm:pt modelId="{37B335C3-8B8E-45F2-93BF-6977B6CC8F38}">
          <dgm:prSet phldrT="[Text]"/>
          <dgm:spPr/>
          <dgm:t>
            <a:bodyPr/>
            <a:lstStyle/>
            <a:p>
              <a:r>
                <a:rPr lang="pl-PL" dirty="0">
                  <a:solidFill>
                    <a:schemeClr val="bg1"/>
                  </a:solidFill>
                  <a:latin typeface="+mj-lt"/>
                </a:rPr>
                <a:t>Estymacja:</a:t>
              </a:r>
            </a:p>
            <a:p>
              <a:r>
                <a:rPr lang="pl-PL" dirty="0">
                  <a:solidFill>
                    <a:schemeClr val="bg1"/>
                  </a:solidFill>
                  <a:latin typeface="+mj-lt"/>
                </a:rPr>
                <a:t>Rozkładów brzegowych: </a:t>
              </a:r>
              <a:r>
                <a:rPr lang="pl-PL" b="0" i="0">
                  <a:solidFill>
                    <a:schemeClr val="bg1"/>
                  </a:solidFill>
                  <a:latin typeface="Cambria Math" panose="02040503050406030204" pitchFamily="18" charset="0"/>
                </a:rPr>
                <a:t>𝐹_𝑌, 𝐹_𝑋</a:t>
              </a:r>
              <a:r>
                <a:rPr lang="pl-PL" dirty="0">
                  <a:solidFill>
                    <a:schemeClr val="bg1"/>
                  </a:solidFill>
                  <a:latin typeface="+mj-lt"/>
                </a:rPr>
                <a:t>,</a:t>
              </a:r>
              <a:br>
                <a:rPr lang="pl-PL" dirty="0">
                  <a:solidFill>
                    <a:schemeClr val="bg1"/>
                  </a:solidFill>
                  <a:latin typeface="+mj-lt"/>
                </a:rPr>
              </a:br>
              <a:r>
                <a:rPr lang="pl-PL" dirty="0">
                  <a:solidFill>
                    <a:schemeClr val="bg1"/>
                  </a:solidFill>
                  <a:latin typeface="+mj-lt"/>
                </a:rPr>
                <a:t>(</a:t>
              </a:r>
              <a:r>
                <a:rPr lang="pl-PL" b="0" i="0">
                  <a:solidFill>
                    <a:schemeClr val="bg1"/>
                  </a:solidFill>
                  <a:latin typeface="Cambria Math" panose="02040503050406030204" pitchFamily="18" charset="0"/>
                </a:rPr>
                <a:t>𝑢_𝑡=</a:t>
              </a:r>
              <a:r>
                <a:rPr lang="en-GB" b="0" i="0">
                  <a:solidFill>
                    <a:schemeClr val="bg1"/>
                  </a:solidFill>
                  <a:latin typeface="Cambria Math" panose="02040503050406030204" pitchFamily="18" charset="0"/>
                </a:rPr>
                <a:t>𝐹_𝑋</a:t>
              </a:r>
              <a:r>
                <a:rPr lang="pl-PL" b="0" i="0">
                  <a:solidFill>
                    <a:schemeClr val="bg1"/>
                  </a:solidFill>
                  <a:latin typeface="Cambria Math" panose="02040503050406030204" pitchFamily="18" charset="0"/>
                </a:rPr>
                <a:t> (𝑥_𝑡 ), 𝑣_𝑡=</a:t>
              </a:r>
              <a:r>
                <a:rPr lang="en-GB" b="0" i="0">
                  <a:solidFill>
                    <a:schemeClr val="bg1"/>
                  </a:solidFill>
                  <a:latin typeface="Cambria Math" panose="02040503050406030204" pitchFamily="18" charset="0"/>
                </a:rPr>
                <a:t>𝐹_𝑌</a:t>
              </a:r>
              <a:r>
                <a:rPr lang="pl-PL" b="0" i="0">
                  <a:solidFill>
                    <a:schemeClr val="bg1"/>
                  </a:solidFill>
                  <a:latin typeface="Cambria Math" panose="02040503050406030204" pitchFamily="18" charset="0"/>
                </a:rPr>
                <a:t> (𝑦_𝑡)</a:t>
              </a:r>
              <a:r>
                <a:rPr lang="pl-PL" dirty="0">
                  <a:solidFill>
                    <a:schemeClr val="bg1"/>
                  </a:solidFill>
                  <a:latin typeface="+mj-lt"/>
                </a:rPr>
                <a:t>)</a:t>
              </a:r>
            </a:p>
            <a:p>
              <a:r>
                <a:rPr lang="pl-PL" dirty="0">
                  <a:solidFill>
                    <a:schemeClr val="bg1"/>
                  </a:solidFill>
                  <a:latin typeface="+mj-lt"/>
                </a:rPr>
                <a:t>Kopuły: </a:t>
              </a:r>
              <a:r>
                <a:rPr lang="pl-PL" b="0" i="0">
                  <a:solidFill>
                    <a:schemeClr val="bg1"/>
                  </a:solidFill>
                  <a:latin typeface="Cambria Math" panose="02040503050406030204" pitchFamily="18" charset="0"/>
                </a:rPr>
                <a:t>𝐶_(𝑉|𝑈) (𝑣|𝑢)</a:t>
              </a:r>
              <a:endParaRPr lang="en-GB" dirty="0">
                <a:solidFill>
                  <a:schemeClr val="bg1"/>
                </a:solidFill>
                <a:latin typeface="+mj-lt"/>
              </a:endParaRPr>
            </a:p>
          </dgm:t>
        </dgm:pt>
      </mc:Fallback>
    </mc:AlternateContent>
    <dgm:pt modelId="{015B3F3B-CC80-401D-8B57-7F95792275D3}" type="parTrans" cxnId="{0BB00A2B-994A-4F13-BE14-F967DB6A68FA}">
      <dgm:prSet/>
      <dgm:spPr/>
      <dgm:t>
        <a:bodyPr/>
        <a:lstStyle/>
        <a:p>
          <a:endParaRPr lang="en-GB">
            <a:solidFill>
              <a:schemeClr val="bg1"/>
            </a:solidFill>
            <a:latin typeface="+mj-lt"/>
          </a:endParaRPr>
        </a:p>
      </dgm:t>
    </dgm:pt>
    <dgm:pt modelId="{150BC77D-EACC-456D-9C96-3CB7E3B26557}" type="sibTrans" cxnId="{0BB00A2B-994A-4F13-BE14-F967DB6A68FA}">
      <dgm:prSet/>
      <dgm:spPr/>
      <dgm:t>
        <a:bodyPr/>
        <a:lstStyle/>
        <a:p>
          <a:endParaRPr lang="en-GB">
            <a:solidFill>
              <a:schemeClr val="bg1"/>
            </a:solidFill>
            <a:latin typeface="+mj-lt"/>
          </a:endParaRPr>
        </a:p>
      </dgm:t>
    </dgm:pt>
    <dgm:pt modelId="{C72C6B18-BAA7-478A-A14C-97D7C6486B15}">
      <dgm:prSet phldrT="[Text]"/>
      <dgm:spPr/>
      <dgm:t>
        <a:bodyPr/>
        <a:lstStyle/>
        <a:p>
          <a:r>
            <a:rPr lang="pl-PL" dirty="0">
              <a:solidFill>
                <a:schemeClr val="bg1"/>
              </a:solidFill>
              <a:latin typeface="+mj-lt"/>
            </a:rPr>
            <a:t>Zalety</a:t>
          </a:r>
          <a:endParaRPr lang="en-GB" dirty="0">
            <a:solidFill>
              <a:schemeClr val="bg1"/>
            </a:solidFill>
            <a:latin typeface="+mj-lt"/>
          </a:endParaRPr>
        </a:p>
      </dgm:t>
    </dgm:pt>
    <dgm:pt modelId="{F1D2E3D5-6177-45FF-A3EA-A0A2C30DB808}" type="parTrans" cxnId="{26184C47-8B04-412C-89AD-1222AB5BC070}">
      <dgm:prSet/>
      <dgm:spPr/>
      <dgm:t>
        <a:bodyPr/>
        <a:lstStyle/>
        <a:p>
          <a:endParaRPr lang="en-GB">
            <a:solidFill>
              <a:schemeClr val="bg1"/>
            </a:solidFill>
            <a:latin typeface="+mj-lt"/>
          </a:endParaRPr>
        </a:p>
      </dgm:t>
    </dgm:pt>
    <dgm:pt modelId="{E07CF571-E095-4BF4-9831-A6F3D341D33C}" type="sibTrans" cxnId="{26184C47-8B04-412C-89AD-1222AB5BC070}">
      <dgm:prSet/>
      <dgm:spPr/>
      <dgm:t>
        <a:bodyPr/>
        <a:lstStyle/>
        <a:p>
          <a:endParaRPr lang="en-GB">
            <a:solidFill>
              <a:schemeClr val="bg1"/>
            </a:solidFill>
            <a:latin typeface="+mj-lt"/>
          </a:endParaRPr>
        </a:p>
      </dgm:t>
    </dgm:pt>
    <dgm:pt modelId="{532EA5ED-E44A-4892-88CD-A1ED00222A8E}">
      <dgm:prSet phldrT="[Text]" custT="1"/>
      <dgm:spPr/>
      <dgm:t>
        <a:bodyPr/>
        <a:lstStyle/>
        <a:p>
          <a:r>
            <a:rPr lang="pl-PL" sz="1700" kern="1200" dirty="0">
              <a:solidFill>
                <a:schemeClr val="bg1"/>
              </a:solidFill>
              <a:latin typeface="+mj-lt"/>
            </a:rPr>
            <a:t>Nieliniowa zależność </a:t>
          </a:r>
          <a:r>
            <a:rPr lang="pl-PL" sz="1700" kern="1200" dirty="0">
              <a:solidFill>
                <a:prstClr val="white"/>
              </a:solidFill>
              <a:latin typeface="+mj-lt"/>
              <a:ea typeface="+mn-ea"/>
              <a:cs typeface="+mn-cs"/>
            </a:rPr>
            <a:t>w </a:t>
          </a:r>
          <a:r>
            <a:rPr lang="pl-PL" sz="1700" kern="1200" dirty="0" err="1">
              <a:solidFill>
                <a:prstClr val="white"/>
              </a:solidFill>
              <a:latin typeface="+mj-lt"/>
              <a:ea typeface="+mn-ea"/>
              <a:cs typeface="+mn-cs"/>
            </a:rPr>
            <a:t>kwantylach</a:t>
          </a:r>
          <a:endParaRPr lang="en-GB" sz="1700" kern="1200" dirty="0">
            <a:solidFill>
              <a:prstClr val="white"/>
            </a:solidFill>
            <a:latin typeface="+mj-lt"/>
            <a:ea typeface="+mn-ea"/>
            <a:cs typeface="+mn-cs"/>
          </a:endParaRPr>
        </a:p>
      </dgm:t>
    </dgm:pt>
    <dgm:pt modelId="{F45A290F-8768-4DC2-AB1C-02D9B78D0620}" type="parTrans" cxnId="{7FACBDCA-FCE8-44AF-9AAE-0A218E047C46}">
      <dgm:prSet/>
      <dgm:spPr/>
      <dgm:t>
        <a:bodyPr/>
        <a:lstStyle/>
        <a:p>
          <a:endParaRPr lang="en-GB">
            <a:solidFill>
              <a:schemeClr val="bg1"/>
            </a:solidFill>
            <a:latin typeface="+mj-lt"/>
          </a:endParaRPr>
        </a:p>
      </dgm:t>
    </dgm:pt>
    <dgm:pt modelId="{5409D754-3ACB-4FD3-9484-834050C4D1F7}" type="sibTrans" cxnId="{7FACBDCA-FCE8-44AF-9AAE-0A218E047C46}">
      <dgm:prSet/>
      <dgm:spPr/>
      <dgm:t>
        <a:bodyPr/>
        <a:lstStyle/>
        <a:p>
          <a:endParaRPr lang="en-GB">
            <a:solidFill>
              <a:schemeClr val="bg1"/>
            </a:solidFill>
            <a:latin typeface="+mj-lt"/>
          </a:endParaRPr>
        </a:p>
      </dgm:t>
    </dgm:pt>
    <dgm:pt modelId="{1E3AD681-0C83-4AF0-980D-074C6AC7625E}">
      <dgm:prSet phldrT="[Text]" custT="1"/>
      <dgm:spPr/>
      <dgm:t>
        <a:bodyPr/>
        <a:lstStyle/>
        <a:p>
          <a:r>
            <a:rPr lang="pl-PL" sz="1700" kern="1200" dirty="0">
              <a:solidFill>
                <a:schemeClr val="bg1"/>
              </a:solidFill>
              <a:latin typeface="Bookman Old Style" panose="020F0302020204030204"/>
              <a:ea typeface="+mn-ea"/>
              <a:cs typeface="+mn-cs"/>
            </a:rPr>
            <a:t>Brak</a:t>
          </a:r>
          <a:r>
            <a:rPr lang="pl-PL" sz="1700" kern="1200" dirty="0">
              <a:solidFill>
                <a:prstClr val="white"/>
              </a:solidFill>
              <a:latin typeface="Bookman Old Style" panose="020F0302020204030204"/>
              <a:ea typeface="+mn-ea"/>
              <a:cs typeface="+mn-cs"/>
            </a:rPr>
            <a:t> </a:t>
          </a:r>
          <a:r>
            <a:rPr lang="pl-PL" sz="1700" kern="1200" dirty="0" err="1">
              <a:solidFill>
                <a:prstClr val="white"/>
              </a:solidFill>
              <a:latin typeface="Bookman Old Style" panose="020F0302020204030204"/>
              <a:ea typeface="+mn-ea"/>
              <a:cs typeface="+mn-cs"/>
            </a:rPr>
            <a:t>quantile</a:t>
          </a:r>
          <a:r>
            <a:rPr lang="pl-PL" sz="1700" kern="1200" dirty="0">
              <a:solidFill>
                <a:prstClr val="white"/>
              </a:solidFill>
              <a:latin typeface="Bookman Old Style" panose="020F0302020204030204"/>
              <a:ea typeface="+mn-ea"/>
              <a:cs typeface="+mn-cs"/>
            </a:rPr>
            <a:t> </a:t>
          </a:r>
          <a:r>
            <a:rPr lang="pl-PL" sz="1700" kern="1200" dirty="0" err="1">
              <a:solidFill>
                <a:prstClr val="white"/>
              </a:solidFill>
              <a:latin typeface="Bookman Old Style" panose="020F0302020204030204"/>
              <a:ea typeface="+mn-ea"/>
              <a:cs typeface="+mn-cs"/>
            </a:rPr>
            <a:t>crossing</a:t>
          </a:r>
          <a:endParaRPr lang="en-GB" sz="1700" kern="1200" dirty="0">
            <a:solidFill>
              <a:prstClr val="white"/>
            </a:solidFill>
            <a:latin typeface="Bookman Old Style" panose="020F0302020204030204"/>
            <a:ea typeface="+mn-ea"/>
            <a:cs typeface="+mn-cs"/>
          </a:endParaRPr>
        </a:p>
      </dgm:t>
    </dgm:pt>
    <dgm:pt modelId="{CC40FD7E-7070-4AC5-9981-8A77CFDAFD13}" type="parTrans" cxnId="{45714DA7-944D-4D5C-9C18-CF3842A4705B}">
      <dgm:prSet/>
      <dgm:spPr/>
      <dgm:t>
        <a:bodyPr/>
        <a:lstStyle/>
        <a:p>
          <a:endParaRPr lang="en-GB"/>
        </a:p>
      </dgm:t>
    </dgm:pt>
    <dgm:pt modelId="{ABFE1438-5731-49BC-9BCB-8858A417D42A}" type="sibTrans" cxnId="{45714DA7-944D-4D5C-9C18-CF3842A4705B}">
      <dgm:prSet/>
      <dgm:spPr/>
      <dgm:t>
        <a:bodyPr/>
        <a:lstStyle/>
        <a:p>
          <a:endParaRPr lang="en-GB"/>
        </a:p>
      </dgm:t>
    </dgm:pt>
    <dgm:pt modelId="{666DE588-ADA0-4C5C-AD0A-7015AE4D00AE}" type="pres">
      <dgm:prSet presAssocID="{9CB79BF3-0DD9-402D-828A-8C7646A448A5}" presName="vert0" presStyleCnt="0">
        <dgm:presLayoutVars>
          <dgm:dir/>
          <dgm:animOne val="branch"/>
          <dgm:animLvl val="lvl"/>
        </dgm:presLayoutVars>
      </dgm:prSet>
      <dgm:spPr/>
    </dgm:pt>
    <dgm:pt modelId="{CD991D84-76EF-4189-8604-0237C5F27223}" type="pres">
      <dgm:prSet presAssocID="{9F17F86A-06F4-48F8-99B9-AA1C87AE6F28}" presName="thickLine" presStyleLbl="alignNode1" presStyleIdx="0" presStyleCnt="3"/>
      <dgm:spPr/>
    </dgm:pt>
    <dgm:pt modelId="{D375D8FF-8C97-4DF9-8F9B-57F8CC9ACED1}" type="pres">
      <dgm:prSet presAssocID="{9F17F86A-06F4-48F8-99B9-AA1C87AE6F28}" presName="horz1" presStyleCnt="0"/>
      <dgm:spPr/>
    </dgm:pt>
    <dgm:pt modelId="{121D4DD6-BFF8-4DEF-807C-E542B93112DF}" type="pres">
      <dgm:prSet presAssocID="{9F17F86A-06F4-48F8-99B9-AA1C87AE6F28}" presName="tx1" presStyleLbl="revTx" presStyleIdx="0" presStyleCnt="7"/>
      <dgm:spPr/>
    </dgm:pt>
    <dgm:pt modelId="{39ED67F1-AB35-4678-BBB2-E15F21A8AAC5}" type="pres">
      <dgm:prSet presAssocID="{9F17F86A-06F4-48F8-99B9-AA1C87AE6F28}" presName="vert1" presStyleCnt="0"/>
      <dgm:spPr/>
    </dgm:pt>
    <dgm:pt modelId="{1E71F33A-0FD0-4684-B861-CCE2752FDB7C}" type="pres">
      <dgm:prSet presAssocID="{46B7B6EB-4303-46D6-9398-60D44C7504C3}" presName="vertSpace2a" presStyleCnt="0"/>
      <dgm:spPr/>
    </dgm:pt>
    <dgm:pt modelId="{498B8087-94D3-452E-9DEA-C7909DF2D69D}" type="pres">
      <dgm:prSet presAssocID="{46B7B6EB-4303-46D6-9398-60D44C7504C3}" presName="horz2" presStyleCnt="0"/>
      <dgm:spPr/>
    </dgm:pt>
    <dgm:pt modelId="{C0AC891D-793B-45B4-91EB-23AE95B4B822}" type="pres">
      <dgm:prSet presAssocID="{46B7B6EB-4303-46D6-9398-60D44C7504C3}" presName="horzSpace2" presStyleCnt="0"/>
      <dgm:spPr/>
    </dgm:pt>
    <dgm:pt modelId="{94A32C68-0AB4-4625-A65D-CDBBEB841B42}" type="pres">
      <dgm:prSet presAssocID="{46B7B6EB-4303-46D6-9398-60D44C7504C3}" presName="tx2" presStyleLbl="revTx" presStyleIdx="1" presStyleCnt="7" custLinFactNeighborY="1207"/>
      <dgm:spPr/>
    </dgm:pt>
    <dgm:pt modelId="{C743688D-D6D0-41A5-8BA6-EBDDB620FAE1}" type="pres">
      <dgm:prSet presAssocID="{46B7B6EB-4303-46D6-9398-60D44C7504C3}" presName="vert2" presStyleCnt="0"/>
      <dgm:spPr/>
    </dgm:pt>
    <dgm:pt modelId="{E44D251E-967E-40B5-9FD7-3C2656807544}" type="pres">
      <dgm:prSet presAssocID="{46B7B6EB-4303-46D6-9398-60D44C7504C3}" presName="thinLine2b" presStyleLbl="callout" presStyleIdx="0" presStyleCnt="4"/>
      <dgm:spPr/>
    </dgm:pt>
    <dgm:pt modelId="{18ADD09B-485E-4229-95F0-F6A56504AB70}" type="pres">
      <dgm:prSet presAssocID="{46B7B6EB-4303-46D6-9398-60D44C7504C3}" presName="vertSpace2b" presStyleCnt="0"/>
      <dgm:spPr/>
    </dgm:pt>
    <dgm:pt modelId="{D9EC01F2-D801-48C1-8704-032F8033E223}" type="pres">
      <dgm:prSet presAssocID="{6F2B318E-14B2-4B60-A85D-3BA0B189B4F1}" presName="thickLine" presStyleLbl="alignNode1" presStyleIdx="1" presStyleCnt="3"/>
      <dgm:spPr>
        <a:ln>
          <a:noFill/>
        </a:ln>
      </dgm:spPr>
    </dgm:pt>
    <dgm:pt modelId="{2A803655-C585-4449-9593-E5C750AB3D36}" type="pres">
      <dgm:prSet presAssocID="{6F2B318E-14B2-4B60-A85D-3BA0B189B4F1}" presName="horz1" presStyleCnt="0"/>
      <dgm:spPr/>
    </dgm:pt>
    <dgm:pt modelId="{807DF0BA-A8EC-47E4-8E9A-2ADCECF61882}" type="pres">
      <dgm:prSet presAssocID="{6F2B318E-14B2-4B60-A85D-3BA0B189B4F1}" presName="tx1" presStyleLbl="revTx" presStyleIdx="2" presStyleCnt="7"/>
      <dgm:spPr/>
    </dgm:pt>
    <dgm:pt modelId="{2A120A50-94C8-4B2E-B960-BE373E681915}" type="pres">
      <dgm:prSet presAssocID="{6F2B318E-14B2-4B60-A85D-3BA0B189B4F1}" presName="vert1" presStyleCnt="0"/>
      <dgm:spPr/>
    </dgm:pt>
    <dgm:pt modelId="{31B3F49E-4238-4141-856D-10BA67D31BD8}" type="pres">
      <dgm:prSet presAssocID="{37B335C3-8B8E-45F2-93BF-6977B6CC8F38}" presName="vertSpace2a" presStyleCnt="0"/>
      <dgm:spPr/>
    </dgm:pt>
    <dgm:pt modelId="{3F71B60E-FB60-4306-80C4-CD0CEB1BF9B7}" type="pres">
      <dgm:prSet presAssocID="{37B335C3-8B8E-45F2-93BF-6977B6CC8F38}" presName="horz2" presStyleCnt="0"/>
      <dgm:spPr/>
    </dgm:pt>
    <dgm:pt modelId="{59530A2B-3721-4F67-8C51-60E2E5D65FB2}" type="pres">
      <dgm:prSet presAssocID="{37B335C3-8B8E-45F2-93BF-6977B6CC8F38}" presName="horzSpace2" presStyleCnt="0"/>
      <dgm:spPr/>
    </dgm:pt>
    <dgm:pt modelId="{39F71990-3C37-4063-BA42-FD1F4FCEC0A0}" type="pres">
      <dgm:prSet presAssocID="{37B335C3-8B8E-45F2-93BF-6977B6CC8F38}" presName="tx2" presStyleLbl="revTx" presStyleIdx="3" presStyleCnt="7" custScaleY="122594"/>
      <dgm:spPr/>
    </dgm:pt>
    <dgm:pt modelId="{71E1B2D6-DFC5-4DA1-ADD6-1000A31A9FD4}" type="pres">
      <dgm:prSet presAssocID="{37B335C3-8B8E-45F2-93BF-6977B6CC8F38}" presName="vert2" presStyleCnt="0"/>
      <dgm:spPr/>
    </dgm:pt>
    <dgm:pt modelId="{22621CC4-48CB-4B1C-9CB1-1019E478DC4C}" type="pres">
      <dgm:prSet presAssocID="{37B335C3-8B8E-45F2-93BF-6977B6CC8F38}" presName="thinLine2b" presStyleLbl="callout" presStyleIdx="1" presStyleCnt="4"/>
      <dgm:spPr/>
    </dgm:pt>
    <dgm:pt modelId="{C22ECA40-E3B6-440B-9207-3C294E4B0204}" type="pres">
      <dgm:prSet presAssocID="{37B335C3-8B8E-45F2-93BF-6977B6CC8F38}" presName="vertSpace2b" presStyleCnt="0"/>
      <dgm:spPr/>
    </dgm:pt>
    <dgm:pt modelId="{68142F31-99DD-44B6-B708-9CCE7C696F8D}" type="pres">
      <dgm:prSet presAssocID="{C72C6B18-BAA7-478A-A14C-97D7C6486B15}" presName="thickLine" presStyleLbl="alignNode1" presStyleIdx="2" presStyleCnt="3"/>
      <dgm:spPr>
        <a:ln>
          <a:noFill/>
        </a:ln>
      </dgm:spPr>
    </dgm:pt>
    <dgm:pt modelId="{11C3A89B-F2C7-4D39-85E1-C4E0718243B5}" type="pres">
      <dgm:prSet presAssocID="{C72C6B18-BAA7-478A-A14C-97D7C6486B15}" presName="horz1" presStyleCnt="0"/>
      <dgm:spPr/>
    </dgm:pt>
    <dgm:pt modelId="{F6F32CA0-A777-4F78-A89B-908C8FFBE5EA}" type="pres">
      <dgm:prSet presAssocID="{C72C6B18-BAA7-478A-A14C-97D7C6486B15}" presName="tx1" presStyleLbl="revTx" presStyleIdx="4" presStyleCnt="7"/>
      <dgm:spPr/>
    </dgm:pt>
    <dgm:pt modelId="{5207679D-77B3-42D5-B3C4-B42A97F83CFE}" type="pres">
      <dgm:prSet presAssocID="{C72C6B18-BAA7-478A-A14C-97D7C6486B15}" presName="vert1" presStyleCnt="0"/>
      <dgm:spPr/>
    </dgm:pt>
    <dgm:pt modelId="{E577A76E-D62B-4585-A786-4A1CFFA0A91A}" type="pres">
      <dgm:prSet presAssocID="{532EA5ED-E44A-4892-88CD-A1ED00222A8E}" presName="vertSpace2a" presStyleCnt="0"/>
      <dgm:spPr/>
    </dgm:pt>
    <dgm:pt modelId="{24632360-07DB-4D12-B114-1D9C22CDBBDB}" type="pres">
      <dgm:prSet presAssocID="{532EA5ED-E44A-4892-88CD-A1ED00222A8E}" presName="horz2" presStyleCnt="0"/>
      <dgm:spPr/>
    </dgm:pt>
    <dgm:pt modelId="{A2A9A6FD-FF27-4DEE-8726-5378A49CF5B5}" type="pres">
      <dgm:prSet presAssocID="{532EA5ED-E44A-4892-88CD-A1ED00222A8E}" presName="horzSpace2" presStyleCnt="0"/>
      <dgm:spPr/>
    </dgm:pt>
    <dgm:pt modelId="{5C4790C4-D674-4440-93E3-15B0EF55D24A}" type="pres">
      <dgm:prSet presAssocID="{532EA5ED-E44A-4892-88CD-A1ED00222A8E}" presName="tx2" presStyleLbl="revTx" presStyleIdx="5" presStyleCnt="7"/>
      <dgm:spPr/>
    </dgm:pt>
    <dgm:pt modelId="{2CB6F62D-4EA2-4ABB-8003-0B5C91A64F0F}" type="pres">
      <dgm:prSet presAssocID="{532EA5ED-E44A-4892-88CD-A1ED00222A8E}" presName="vert2" presStyleCnt="0"/>
      <dgm:spPr/>
    </dgm:pt>
    <dgm:pt modelId="{96A16E22-FF0D-4DBB-ABCC-25FE3641E82B}" type="pres">
      <dgm:prSet presAssocID="{532EA5ED-E44A-4892-88CD-A1ED00222A8E}" presName="thinLine2b" presStyleLbl="callout" presStyleIdx="2" presStyleCnt="4"/>
      <dgm:spPr/>
    </dgm:pt>
    <dgm:pt modelId="{C942DA2B-06EE-4D2C-859E-B6FB024A84DC}" type="pres">
      <dgm:prSet presAssocID="{532EA5ED-E44A-4892-88CD-A1ED00222A8E}" presName="vertSpace2b" presStyleCnt="0"/>
      <dgm:spPr/>
    </dgm:pt>
    <dgm:pt modelId="{405A29BE-C141-4270-B8A1-01A0ED86577F}" type="pres">
      <dgm:prSet presAssocID="{1E3AD681-0C83-4AF0-980D-074C6AC7625E}" presName="horz2" presStyleCnt="0"/>
      <dgm:spPr/>
    </dgm:pt>
    <dgm:pt modelId="{66C2679C-C775-448A-AB2F-234A301ACF51}" type="pres">
      <dgm:prSet presAssocID="{1E3AD681-0C83-4AF0-980D-074C6AC7625E}" presName="horzSpace2" presStyleCnt="0"/>
      <dgm:spPr/>
    </dgm:pt>
    <dgm:pt modelId="{E862D597-68CB-4316-8434-FFB7A96330E8}" type="pres">
      <dgm:prSet presAssocID="{1E3AD681-0C83-4AF0-980D-074C6AC7625E}" presName="tx2" presStyleLbl="revTx" presStyleIdx="6" presStyleCnt="7"/>
      <dgm:spPr/>
    </dgm:pt>
    <dgm:pt modelId="{FB827106-5C1E-4C04-91EB-0BD07AFAEEF9}" type="pres">
      <dgm:prSet presAssocID="{1E3AD681-0C83-4AF0-980D-074C6AC7625E}" presName="vert2" presStyleCnt="0"/>
      <dgm:spPr/>
    </dgm:pt>
    <dgm:pt modelId="{E2AF0203-7E3D-4E2E-85FE-A394857ACDF1}" type="pres">
      <dgm:prSet presAssocID="{1E3AD681-0C83-4AF0-980D-074C6AC7625E}" presName="thinLine2b" presStyleLbl="callout" presStyleIdx="3" presStyleCnt="4"/>
      <dgm:spPr/>
    </dgm:pt>
    <dgm:pt modelId="{0E05D794-FBD1-434F-9791-D3298FB6088B}" type="pres">
      <dgm:prSet presAssocID="{1E3AD681-0C83-4AF0-980D-074C6AC7625E}" presName="vertSpace2b" presStyleCnt="0"/>
      <dgm:spPr/>
    </dgm:pt>
  </dgm:ptLst>
  <dgm:cxnLst>
    <dgm:cxn modelId="{3BF1DE02-D5E1-4418-8EE1-C988D823033F}" type="presOf" srcId="{1E3AD681-0C83-4AF0-980D-074C6AC7625E}" destId="{E862D597-68CB-4316-8434-FFB7A96330E8}" srcOrd="0" destOrd="0" presId="urn:microsoft.com/office/officeart/2008/layout/LinedList"/>
    <dgm:cxn modelId="{4CE9C913-33D8-40ED-A06D-D1D25C6E2C7C}" type="presOf" srcId="{46B7B6EB-4303-46D6-9398-60D44C7504C3}" destId="{94A32C68-0AB4-4625-A65D-CDBBEB841B42}" srcOrd="0" destOrd="0" presId="urn:microsoft.com/office/officeart/2008/layout/LinedList"/>
    <dgm:cxn modelId="{0BB00A2B-994A-4F13-BE14-F967DB6A68FA}" srcId="{6F2B318E-14B2-4B60-A85D-3BA0B189B4F1}" destId="{37B335C3-8B8E-45F2-93BF-6977B6CC8F38}" srcOrd="0" destOrd="0" parTransId="{015B3F3B-CC80-401D-8B57-7F95792275D3}" sibTransId="{150BC77D-EACC-456D-9C96-3CB7E3B26557}"/>
    <dgm:cxn modelId="{0FDAF642-1B33-4644-866B-7DD1D3CE7B66}" type="presOf" srcId="{C72C6B18-BAA7-478A-A14C-97D7C6486B15}" destId="{F6F32CA0-A777-4F78-A89B-908C8FFBE5EA}" srcOrd="0" destOrd="0" presId="urn:microsoft.com/office/officeart/2008/layout/LinedList"/>
    <dgm:cxn modelId="{26184C47-8B04-412C-89AD-1222AB5BC070}" srcId="{9CB79BF3-0DD9-402D-828A-8C7646A448A5}" destId="{C72C6B18-BAA7-478A-A14C-97D7C6486B15}" srcOrd="2" destOrd="0" parTransId="{F1D2E3D5-6177-45FF-A3EA-A0A2C30DB808}" sibTransId="{E07CF571-E095-4BF4-9831-A6F3D341D33C}"/>
    <dgm:cxn modelId="{32A5986C-62BD-49E2-B44F-EFAC73E69419}" type="presOf" srcId="{532EA5ED-E44A-4892-88CD-A1ED00222A8E}" destId="{5C4790C4-D674-4440-93E3-15B0EF55D24A}" srcOrd="0" destOrd="0" presId="urn:microsoft.com/office/officeart/2008/layout/LinedList"/>
    <dgm:cxn modelId="{82D1EF4F-2A94-452E-AF55-FDA9233608E8}" type="presOf" srcId="{9CB79BF3-0DD9-402D-828A-8C7646A448A5}" destId="{666DE588-ADA0-4C5C-AD0A-7015AE4D00AE}" srcOrd="0" destOrd="0" presId="urn:microsoft.com/office/officeart/2008/layout/LinedList"/>
    <dgm:cxn modelId="{2E0E3979-4F4F-4098-A3DE-86DC2CB5949F}" srcId="{9CB79BF3-0DD9-402D-828A-8C7646A448A5}" destId="{9F17F86A-06F4-48F8-99B9-AA1C87AE6F28}" srcOrd="0" destOrd="0" parTransId="{27BF9332-3F57-44BC-BE94-8530C0A88158}" sibTransId="{7F2F7285-D4B8-440D-9794-AFB8AF4ECE8C}"/>
    <dgm:cxn modelId="{4AD36D9D-140A-44DA-B71F-D9A90D42DC39}" srcId="{9F17F86A-06F4-48F8-99B9-AA1C87AE6F28}" destId="{46B7B6EB-4303-46D6-9398-60D44C7504C3}" srcOrd="0" destOrd="0" parTransId="{BA53C17C-F55F-441D-9086-7D60538E236F}" sibTransId="{CC3B83F1-9BE3-4D95-A5C2-CBED51F3BB7E}"/>
    <dgm:cxn modelId="{45714DA7-944D-4D5C-9C18-CF3842A4705B}" srcId="{C72C6B18-BAA7-478A-A14C-97D7C6486B15}" destId="{1E3AD681-0C83-4AF0-980D-074C6AC7625E}" srcOrd="1" destOrd="0" parTransId="{CC40FD7E-7070-4AC5-9981-8A77CFDAFD13}" sibTransId="{ABFE1438-5731-49BC-9BCB-8858A417D42A}"/>
    <dgm:cxn modelId="{B67178B0-DEFE-40E2-BE39-CE39A1B52C7E}" srcId="{9CB79BF3-0DD9-402D-828A-8C7646A448A5}" destId="{6F2B318E-14B2-4B60-A85D-3BA0B189B4F1}" srcOrd="1" destOrd="0" parTransId="{F6199F5D-7856-4847-BA73-5224290E4DBA}" sibTransId="{2EA5C01B-A495-4FA4-8A1B-20A9CBA38670}"/>
    <dgm:cxn modelId="{F8B4CCC3-102F-495F-B518-03F6CC100C55}" type="presOf" srcId="{9F17F86A-06F4-48F8-99B9-AA1C87AE6F28}" destId="{121D4DD6-BFF8-4DEF-807C-E542B93112DF}" srcOrd="0" destOrd="0" presId="urn:microsoft.com/office/officeart/2008/layout/LinedList"/>
    <dgm:cxn modelId="{7FACBDCA-FCE8-44AF-9AAE-0A218E047C46}" srcId="{C72C6B18-BAA7-478A-A14C-97D7C6486B15}" destId="{532EA5ED-E44A-4892-88CD-A1ED00222A8E}" srcOrd="0" destOrd="0" parTransId="{F45A290F-8768-4DC2-AB1C-02D9B78D0620}" sibTransId="{5409D754-3ACB-4FD3-9484-834050C4D1F7}"/>
    <dgm:cxn modelId="{009FAFD1-75B1-4E61-B9B9-423D95EE2C0C}" type="presOf" srcId="{6F2B318E-14B2-4B60-A85D-3BA0B189B4F1}" destId="{807DF0BA-A8EC-47E4-8E9A-2ADCECF61882}" srcOrd="0" destOrd="0" presId="urn:microsoft.com/office/officeart/2008/layout/LinedList"/>
    <dgm:cxn modelId="{786453F1-9B4B-4193-974B-7FA9F6E1C4B0}" type="presOf" srcId="{37B335C3-8B8E-45F2-93BF-6977B6CC8F38}" destId="{39F71990-3C37-4063-BA42-FD1F4FCEC0A0}" srcOrd="0" destOrd="0" presId="urn:microsoft.com/office/officeart/2008/layout/LinedList"/>
    <dgm:cxn modelId="{105D156E-B9F3-43FF-B066-DB42A04884BD}" type="presParOf" srcId="{666DE588-ADA0-4C5C-AD0A-7015AE4D00AE}" destId="{CD991D84-76EF-4189-8604-0237C5F27223}" srcOrd="0" destOrd="0" presId="urn:microsoft.com/office/officeart/2008/layout/LinedList"/>
    <dgm:cxn modelId="{06998A1B-D3B4-4EC2-A73C-1DBBE5807B3B}" type="presParOf" srcId="{666DE588-ADA0-4C5C-AD0A-7015AE4D00AE}" destId="{D375D8FF-8C97-4DF9-8F9B-57F8CC9ACED1}" srcOrd="1" destOrd="0" presId="urn:microsoft.com/office/officeart/2008/layout/LinedList"/>
    <dgm:cxn modelId="{1B119726-1207-4B52-810E-DC8F9ADE051C}" type="presParOf" srcId="{D375D8FF-8C97-4DF9-8F9B-57F8CC9ACED1}" destId="{121D4DD6-BFF8-4DEF-807C-E542B93112DF}" srcOrd="0" destOrd="0" presId="urn:microsoft.com/office/officeart/2008/layout/LinedList"/>
    <dgm:cxn modelId="{B5F6CD9A-7900-4B22-9E89-0A2460E97503}" type="presParOf" srcId="{D375D8FF-8C97-4DF9-8F9B-57F8CC9ACED1}" destId="{39ED67F1-AB35-4678-BBB2-E15F21A8AAC5}" srcOrd="1" destOrd="0" presId="urn:microsoft.com/office/officeart/2008/layout/LinedList"/>
    <dgm:cxn modelId="{457D8C07-8243-4C2D-B928-AB80601F0450}" type="presParOf" srcId="{39ED67F1-AB35-4678-BBB2-E15F21A8AAC5}" destId="{1E71F33A-0FD0-4684-B861-CCE2752FDB7C}" srcOrd="0" destOrd="0" presId="urn:microsoft.com/office/officeart/2008/layout/LinedList"/>
    <dgm:cxn modelId="{56AE1DDE-9653-4721-8E9F-40128556EF35}" type="presParOf" srcId="{39ED67F1-AB35-4678-BBB2-E15F21A8AAC5}" destId="{498B8087-94D3-452E-9DEA-C7909DF2D69D}" srcOrd="1" destOrd="0" presId="urn:microsoft.com/office/officeart/2008/layout/LinedList"/>
    <dgm:cxn modelId="{E8EDC481-76DA-4329-940C-CAF2CD9DE359}" type="presParOf" srcId="{498B8087-94D3-452E-9DEA-C7909DF2D69D}" destId="{C0AC891D-793B-45B4-91EB-23AE95B4B822}" srcOrd="0" destOrd="0" presId="urn:microsoft.com/office/officeart/2008/layout/LinedList"/>
    <dgm:cxn modelId="{D06435BD-2FF5-4040-975F-A84DCAE84AF7}" type="presParOf" srcId="{498B8087-94D3-452E-9DEA-C7909DF2D69D}" destId="{94A32C68-0AB4-4625-A65D-CDBBEB841B42}" srcOrd="1" destOrd="0" presId="urn:microsoft.com/office/officeart/2008/layout/LinedList"/>
    <dgm:cxn modelId="{CDEF132C-1B3B-4A62-958E-EC0008D06C48}" type="presParOf" srcId="{498B8087-94D3-452E-9DEA-C7909DF2D69D}" destId="{C743688D-D6D0-41A5-8BA6-EBDDB620FAE1}" srcOrd="2" destOrd="0" presId="urn:microsoft.com/office/officeart/2008/layout/LinedList"/>
    <dgm:cxn modelId="{7B4731F1-B046-44F8-BDC2-CB544AE3346C}" type="presParOf" srcId="{39ED67F1-AB35-4678-BBB2-E15F21A8AAC5}" destId="{E44D251E-967E-40B5-9FD7-3C2656807544}" srcOrd="2" destOrd="0" presId="urn:microsoft.com/office/officeart/2008/layout/LinedList"/>
    <dgm:cxn modelId="{8998BA33-54A2-458E-BD45-DA6430237BF6}" type="presParOf" srcId="{39ED67F1-AB35-4678-BBB2-E15F21A8AAC5}" destId="{18ADD09B-485E-4229-95F0-F6A56504AB70}" srcOrd="3" destOrd="0" presId="urn:microsoft.com/office/officeart/2008/layout/LinedList"/>
    <dgm:cxn modelId="{F585E605-968C-4388-9D44-B3EA40B36A08}" type="presParOf" srcId="{666DE588-ADA0-4C5C-AD0A-7015AE4D00AE}" destId="{D9EC01F2-D801-48C1-8704-032F8033E223}" srcOrd="2" destOrd="0" presId="urn:microsoft.com/office/officeart/2008/layout/LinedList"/>
    <dgm:cxn modelId="{01116214-95CD-48CD-A85C-5C05FDB8F629}" type="presParOf" srcId="{666DE588-ADA0-4C5C-AD0A-7015AE4D00AE}" destId="{2A803655-C585-4449-9593-E5C750AB3D36}" srcOrd="3" destOrd="0" presId="urn:microsoft.com/office/officeart/2008/layout/LinedList"/>
    <dgm:cxn modelId="{541E4C57-AEE4-452F-8F6B-026684E5158C}" type="presParOf" srcId="{2A803655-C585-4449-9593-E5C750AB3D36}" destId="{807DF0BA-A8EC-47E4-8E9A-2ADCECF61882}" srcOrd="0" destOrd="0" presId="urn:microsoft.com/office/officeart/2008/layout/LinedList"/>
    <dgm:cxn modelId="{B8EE08C9-B146-4091-B695-4F4CB791C01D}" type="presParOf" srcId="{2A803655-C585-4449-9593-E5C750AB3D36}" destId="{2A120A50-94C8-4B2E-B960-BE373E681915}" srcOrd="1" destOrd="0" presId="urn:microsoft.com/office/officeart/2008/layout/LinedList"/>
    <dgm:cxn modelId="{B692D2BA-C7CA-4E2E-A085-2C3CD9DF1675}" type="presParOf" srcId="{2A120A50-94C8-4B2E-B960-BE373E681915}" destId="{31B3F49E-4238-4141-856D-10BA67D31BD8}" srcOrd="0" destOrd="0" presId="urn:microsoft.com/office/officeart/2008/layout/LinedList"/>
    <dgm:cxn modelId="{989CEC50-AF06-4694-8B96-23EA93BE71D3}" type="presParOf" srcId="{2A120A50-94C8-4B2E-B960-BE373E681915}" destId="{3F71B60E-FB60-4306-80C4-CD0CEB1BF9B7}" srcOrd="1" destOrd="0" presId="urn:microsoft.com/office/officeart/2008/layout/LinedList"/>
    <dgm:cxn modelId="{EF84ACA2-E5C2-4316-B7F0-099FBC8B52CA}" type="presParOf" srcId="{3F71B60E-FB60-4306-80C4-CD0CEB1BF9B7}" destId="{59530A2B-3721-4F67-8C51-60E2E5D65FB2}" srcOrd="0" destOrd="0" presId="urn:microsoft.com/office/officeart/2008/layout/LinedList"/>
    <dgm:cxn modelId="{C65FE522-3253-48EC-933A-85AD8DEF6803}" type="presParOf" srcId="{3F71B60E-FB60-4306-80C4-CD0CEB1BF9B7}" destId="{39F71990-3C37-4063-BA42-FD1F4FCEC0A0}" srcOrd="1" destOrd="0" presId="urn:microsoft.com/office/officeart/2008/layout/LinedList"/>
    <dgm:cxn modelId="{1876A290-C659-4346-82D8-32A77E58DDDF}" type="presParOf" srcId="{3F71B60E-FB60-4306-80C4-CD0CEB1BF9B7}" destId="{71E1B2D6-DFC5-4DA1-ADD6-1000A31A9FD4}" srcOrd="2" destOrd="0" presId="urn:microsoft.com/office/officeart/2008/layout/LinedList"/>
    <dgm:cxn modelId="{6DA7F791-13B5-4776-B86C-C45B7B60A9F6}" type="presParOf" srcId="{2A120A50-94C8-4B2E-B960-BE373E681915}" destId="{22621CC4-48CB-4B1C-9CB1-1019E478DC4C}" srcOrd="2" destOrd="0" presId="urn:microsoft.com/office/officeart/2008/layout/LinedList"/>
    <dgm:cxn modelId="{8C5BEC08-3575-4AB8-BDAF-D8CB82E0FAEF}" type="presParOf" srcId="{2A120A50-94C8-4B2E-B960-BE373E681915}" destId="{C22ECA40-E3B6-440B-9207-3C294E4B0204}" srcOrd="3" destOrd="0" presId="urn:microsoft.com/office/officeart/2008/layout/LinedList"/>
    <dgm:cxn modelId="{8D42D414-3691-4862-834F-5DD10518A593}" type="presParOf" srcId="{666DE588-ADA0-4C5C-AD0A-7015AE4D00AE}" destId="{68142F31-99DD-44B6-B708-9CCE7C696F8D}" srcOrd="4" destOrd="0" presId="urn:microsoft.com/office/officeart/2008/layout/LinedList"/>
    <dgm:cxn modelId="{6D2F5E19-0140-4F82-8610-92DC82E45D41}" type="presParOf" srcId="{666DE588-ADA0-4C5C-AD0A-7015AE4D00AE}" destId="{11C3A89B-F2C7-4D39-85E1-C4E0718243B5}" srcOrd="5" destOrd="0" presId="urn:microsoft.com/office/officeart/2008/layout/LinedList"/>
    <dgm:cxn modelId="{74C6D3F4-83E6-4F82-A4B9-8555E20045E3}" type="presParOf" srcId="{11C3A89B-F2C7-4D39-85E1-C4E0718243B5}" destId="{F6F32CA0-A777-4F78-A89B-908C8FFBE5EA}" srcOrd="0" destOrd="0" presId="urn:microsoft.com/office/officeart/2008/layout/LinedList"/>
    <dgm:cxn modelId="{5BD0BD4B-CED6-4488-8461-58517389264E}" type="presParOf" srcId="{11C3A89B-F2C7-4D39-85E1-C4E0718243B5}" destId="{5207679D-77B3-42D5-B3C4-B42A97F83CFE}" srcOrd="1" destOrd="0" presId="urn:microsoft.com/office/officeart/2008/layout/LinedList"/>
    <dgm:cxn modelId="{E7D59B47-6141-4A90-8363-6208B2D14C11}" type="presParOf" srcId="{5207679D-77B3-42D5-B3C4-B42A97F83CFE}" destId="{E577A76E-D62B-4585-A786-4A1CFFA0A91A}" srcOrd="0" destOrd="0" presId="urn:microsoft.com/office/officeart/2008/layout/LinedList"/>
    <dgm:cxn modelId="{6DE439F7-DF3D-4FD9-A3AF-F5DEB0053437}" type="presParOf" srcId="{5207679D-77B3-42D5-B3C4-B42A97F83CFE}" destId="{24632360-07DB-4D12-B114-1D9C22CDBBDB}" srcOrd="1" destOrd="0" presId="urn:microsoft.com/office/officeart/2008/layout/LinedList"/>
    <dgm:cxn modelId="{7C1FBFC4-059B-4176-926A-B7A3C2234AAD}" type="presParOf" srcId="{24632360-07DB-4D12-B114-1D9C22CDBBDB}" destId="{A2A9A6FD-FF27-4DEE-8726-5378A49CF5B5}" srcOrd="0" destOrd="0" presId="urn:microsoft.com/office/officeart/2008/layout/LinedList"/>
    <dgm:cxn modelId="{22A66FDD-285A-4DD4-926D-767716419187}" type="presParOf" srcId="{24632360-07DB-4D12-B114-1D9C22CDBBDB}" destId="{5C4790C4-D674-4440-93E3-15B0EF55D24A}" srcOrd="1" destOrd="0" presId="urn:microsoft.com/office/officeart/2008/layout/LinedList"/>
    <dgm:cxn modelId="{6820A501-8BB9-470A-88C1-EE33E87DF76E}" type="presParOf" srcId="{24632360-07DB-4D12-B114-1D9C22CDBBDB}" destId="{2CB6F62D-4EA2-4ABB-8003-0B5C91A64F0F}" srcOrd="2" destOrd="0" presId="urn:microsoft.com/office/officeart/2008/layout/LinedList"/>
    <dgm:cxn modelId="{08926147-7D8D-4757-A1D5-3B70C3D6CFEA}" type="presParOf" srcId="{5207679D-77B3-42D5-B3C4-B42A97F83CFE}" destId="{96A16E22-FF0D-4DBB-ABCC-25FE3641E82B}" srcOrd="2" destOrd="0" presId="urn:microsoft.com/office/officeart/2008/layout/LinedList"/>
    <dgm:cxn modelId="{20F82911-3088-4A1F-8794-D6FE8583BD37}" type="presParOf" srcId="{5207679D-77B3-42D5-B3C4-B42A97F83CFE}" destId="{C942DA2B-06EE-4D2C-859E-B6FB024A84DC}" srcOrd="3" destOrd="0" presId="urn:microsoft.com/office/officeart/2008/layout/LinedList"/>
    <dgm:cxn modelId="{85B13AEF-651D-4858-A57C-240DAEC2514D}" type="presParOf" srcId="{5207679D-77B3-42D5-B3C4-B42A97F83CFE}" destId="{405A29BE-C141-4270-B8A1-01A0ED86577F}" srcOrd="4" destOrd="0" presId="urn:microsoft.com/office/officeart/2008/layout/LinedList"/>
    <dgm:cxn modelId="{6687322D-F0B2-4BA6-9481-EC2848E700C5}" type="presParOf" srcId="{405A29BE-C141-4270-B8A1-01A0ED86577F}" destId="{66C2679C-C775-448A-AB2F-234A301ACF51}" srcOrd="0" destOrd="0" presId="urn:microsoft.com/office/officeart/2008/layout/LinedList"/>
    <dgm:cxn modelId="{5022A78A-E630-4521-9C17-00455193EADA}" type="presParOf" srcId="{405A29BE-C141-4270-B8A1-01A0ED86577F}" destId="{E862D597-68CB-4316-8434-FFB7A96330E8}" srcOrd="1" destOrd="0" presId="urn:microsoft.com/office/officeart/2008/layout/LinedList"/>
    <dgm:cxn modelId="{EC4B4BB2-D37A-4C37-B119-F83A9AF822F6}" type="presParOf" srcId="{405A29BE-C141-4270-B8A1-01A0ED86577F}" destId="{FB827106-5C1E-4C04-91EB-0BD07AFAEEF9}" srcOrd="2" destOrd="0" presId="urn:microsoft.com/office/officeart/2008/layout/LinedList"/>
    <dgm:cxn modelId="{94177646-729C-4BCE-B965-EA8BB21307FA}" type="presParOf" srcId="{5207679D-77B3-42D5-B3C4-B42A97F83CFE}" destId="{E2AF0203-7E3D-4E2E-85FE-A394857ACDF1}" srcOrd="5" destOrd="0" presId="urn:microsoft.com/office/officeart/2008/layout/LinedList"/>
    <dgm:cxn modelId="{BE7530B4-26E5-4613-991F-160F43F63CAF}" type="presParOf" srcId="{5207679D-77B3-42D5-B3C4-B42A97F83CFE}" destId="{0E05D794-FBD1-434F-9791-D3298FB6088B}" srcOrd="6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9CB79BF3-0DD9-402D-828A-8C7646A448A5}" type="doc">
      <dgm:prSet loTypeId="urn:microsoft.com/office/officeart/2008/layout/LinedList" loCatId="list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GB"/>
        </a:p>
      </dgm:t>
    </dgm:pt>
    <dgm:pt modelId="{9F17F86A-06F4-48F8-99B9-AA1C87AE6F28}">
      <dgm:prSet phldrT="[Text]"/>
      <dgm:spPr/>
      <dgm:t>
        <a:bodyPr/>
        <a:lstStyle/>
        <a:p>
          <a:r>
            <a:rPr lang="pl-PL" dirty="0">
              <a:solidFill>
                <a:schemeClr val="bg1"/>
              </a:solidFill>
              <a:latin typeface="+mj-lt"/>
            </a:rPr>
            <a:t>Cel </a:t>
          </a:r>
          <a:endParaRPr lang="en-GB" dirty="0">
            <a:solidFill>
              <a:schemeClr val="bg1"/>
            </a:solidFill>
            <a:latin typeface="+mj-lt"/>
          </a:endParaRPr>
        </a:p>
      </dgm:t>
    </dgm:pt>
    <dgm:pt modelId="{27BF9332-3F57-44BC-BE94-8530C0A88158}" type="parTrans" cxnId="{2E0E3979-4F4F-4098-A3DE-86DC2CB5949F}">
      <dgm:prSet/>
      <dgm:spPr/>
      <dgm:t>
        <a:bodyPr/>
        <a:lstStyle/>
        <a:p>
          <a:endParaRPr lang="en-GB">
            <a:solidFill>
              <a:schemeClr val="bg1"/>
            </a:solidFill>
            <a:latin typeface="+mj-lt"/>
          </a:endParaRPr>
        </a:p>
      </dgm:t>
    </dgm:pt>
    <dgm:pt modelId="{7F2F7285-D4B8-440D-9794-AFB8AF4ECE8C}" type="sibTrans" cxnId="{2E0E3979-4F4F-4098-A3DE-86DC2CB5949F}">
      <dgm:prSet/>
      <dgm:spPr/>
      <dgm:t>
        <a:bodyPr/>
        <a:lstStyle/>
        <a:p>
          <a:endParaRPr lang="en-GB">
            <a:solidFill>
              <a:schemeClr val="bg1"/>
            </a:solidFill>
            <a:latin typeface="+mj-lt"/>
          </a:endParaRPr>
        </a:p>
      </dgm:t>
    </dgm:pt>
    <dgm:pt modelId="{46B7B6EB-4303-46D6-9398-60D44C7504C3}">
      <dgm:prSet phldrT="[Text]"/>
      <dgm:spPr/>
      <dgm:t>
        <a:bodyPr/>
        <a:lstStyle/>
        <a:p>
          <a:r>
            <a:rPr lang="pl-PL" dirty="0">
              <a:solidFill>
                <a:schemeClr val="bg1"/>
              </a:solidFill>
              <a:latin typeface="+mj-lt"/>
            </a:rPr>
            <a:t>Estymacja </a:t>
          </a:r>
          <a:r>
            <a:rPr lang="pl-PL" dirty="0" err="1">
              <a:solidFill>
                <a:schemeClr val="bg1"/>
              </a:solidFill>
              <a:latin typeface="+mj-lt"/>
            </a:rPr>
            <a:t>kwantyla</a:t>
          </a:r>
          <a:r>
            <a:rPr lang="pl-PL" dirty="0">
              <a:solidFill>
                <a:schemeClr val="bg1"/>
              </a:solidFill>
              <a:latin typeface="+mj-lt"/>
            </a:rPr>
            <a:t> </a:t>
          </a:r>
          <a:r>
            <a:rPr lang="el-GR" i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α</a:t>
          </a:r>
          <a:r>
            <a:rPr lang="pl-PL" i="1" dirty="0">
              <a:solidFill>
                <a:srgbClr val="C00000"/>
              </a:solidFill>
              <a:latin typeface="+mj-lt"/>
            </a:rPr>
            <a:t> </a:t>
          </a:r>
          <a:r>
            <a:rPr lang="pl-PL" i="0" dirty="0">
              <a:solidFill>
                <a:schemeClr val="bg1"/>
              </a:solidFill>
              <a:latin typeface="+mj-lt"/>
            </a:rPr>
            <a:t>rozkładu Y</a:t>
          </a:r>
          <a:endParaRPr lang="en-GB" i="1" dirty="0">
            <a:solidFill>
              <a:schemeClr val="bg1"/>
            </a:solidFill>
            <a:latin typeface="+mj-lt"/>
          </a:endParaRPr>
        </a:p>
      </dgm:t>
    </dgm:pt>
    <dgm:pt modelId="{BA53C17C-F55F-441D-9086-7D60538E236F}" type="parTrans" cxnId="{4AD36D9D-140A-44DA-B71F-D9A90D42DC39}">
      <dgm:prSet/>
      <dgm:spPr/>
      <dgm:t>
        <a:bodyPr/>
        <a:lstStyle/>
        <a:p>
          <a:endParaRPr lang="en-GB">
            <a:solidFill>
              <a:schemeClr val="bg1"/>
            </a:solidFill>
            <a:latin typeface="+mj-lt"/>
          </a:endParaRPr>
        </a:p>
      </dgm:t>
    </dgm:pt>
    <dgm:pt modelId="{CC3B83F1-9BE3-4D95-A5C2-CBED51F3BB7E}" type="sibTrans" cxnId="{4AD36D9D-140A-44DA-B71F-D9A90D42DC39}">
      <dgm:prSet/>
      <dgm:spPr/>
      <dgm:t>
        <a:bodyPr/>
        <a:lstStyle/>
        <a:p>
          <a:endParaRPr lang="en-GB">
            <a:solidFill>
              <a:schemeClr val="bg1"/>
            </a:solidFill>
            <a:latin typeface="+mj-lt"/>
          </a:endParaRPr>
        </a:p>
      </dgm:t>
    </dgm:pt>
    <dgm:pt modelId="{6F2B318E-14B2-4B60-A85D-3BA0B189B4F1}">
      <dgm:prSet phldrT="[Text]"/>
      <dgm:spPr/>
      <dgm:t>
        <a:bodyPr/>
        <a:lstStyle/>
        <a:p>
          <a:r>
            <a:rPr lang="pl-PL" dirty="0">
              <a:solidFill>
                <a:schemeClr val="bg1"/>
              </a:solidFill>
              <a:latin typeface="+mj-lt"/>
            </a:rPr>
            <a:t>Metoda</a:t>
          </a:r>
          <a:endParaRPr lang="en-GB" dirty="0">
            <a:solidFill>
              <a:schemeClr val="bg1"/>
            </a:solidFill>
            <a:latin typeface="+mj-lt"/>
          </a:endParaRPr>
        </a:p>
      </dgm:t>
    </dgm:pt>
    <dgm:pt modelId="{F6199F5D-7856-4847-BA73-5224290E4DBA}" type="parTrans" cxnId="{B67178B0-DEFE-40E2-BE39-CE39A1B52C7E}">
      <dgm:prSet/>
      <dgm:spPr/>
      <dgm:t>
        <a:bodyPr/>
        <a:lstStyle/>
        <a:p>
          <a:endParaRPr lang="en-GB">
            <a:solidFill>
              <a:schemeClr val="bg1"/>
            </a:solidFill>
            <a:latin typeface="+mj-lt"/>
          </a:endParaRPr>
        </a:p>
      </dgm:t>
    </dgm:pt>
    <dgm:pt modelId="{2EA5C01B-A495-4FA4-8A1B-20A9CBA38670}" type="sibTrans" cxnId="{B67178B0-DEFE-40E2-BE39-CE39A1B52C7E}">
      <dgm:prSet/>
      <dgm:spPr/>
      <dgm:t>
        <a:bodyPr/>
        <a:lstStyle/>
        <a:p>
          <a:endParaRPr lang="en-GB">
            <a:solidFill>
              <a:schemeClr val="bg1"/>
            </a:solidFill>
            <a:latin typeface="+mj-lt"/>
          </a:endParaRPr>
        </a:p>
      </dgm:t>
    </dgm:pt>
    <dgm:pt modelId="{37B335C3-8B8E-45F2-93BF-6977B6CC8F38}">
      <dgm:prSet phldrT="[Text]"/>
      <dgm:spPr>
        <a:blipFill>
          <a:blip xmlns:r="http://schemas.openxmlformats.org/officeDocument/2006/relationships" r:embed="rId1"/>
          <a:stretch>
            <a:fillRect l="-1835" t="-1322" r="-367"/>
          </a:stretch>
        </a:blipFill>
      </dgm:spPr>
      <dgm:t>
        <a:bodyPr/>
        <a:lstStyle/>
        <a:p>
          <a:r>
            <a:rPr lang="en-GB">
              <a:noFill/>
            </a:rPr>
            <a:t> </a:t>
          </a:r>
        </a:p>
      </dgm:t>
    </dgm:pt>
    <dgm:pt modelId="{015B3F3B-CC80-401D-8B57-7F95792275D3}" type="parTrans" cxnId="{0BB00A2B-994A-4F13-BE14-F967DB6A68FA}">
      <dgm:prSet/>
      <dgm:spPr/>
      <dgm:t>
        <a:bodyPr/>
        <a:lstStyle/>
        <a:p>
          <a:endParaRPr lang="en-GB">
            <a:solidFill>
              <a:schemeClr val="bg1"/>
            </a:solidFill>
            <a:latin typeface="+mj-lt"/>
          </a:endParaRPr>
        </a:p>
      </dgm:t>
    </dgm:pt>
    <dgm:pt modelId="{150BC77D-EACC-456D-9C96-3CB7E3B26557}" type="sibTrans" cxnId="{0BB00A2B-994A-4F13-BE14-F967DB6A68FA}">
      <dgm:prSet/>
      <dgm:spPr/>
      <dgm:t>
        <a:bodyPr/>
        <a:lstStyle/>
        <a:p>
          <a:endParaRPr lang="en-GB">
            <a:solidFill>
              <a:schemeClr val="bg1"/>
            </a:solidFill>
            <a:latin typeface="+mj-lt"/>
          </a:endParaRPr>
        </a:p>
      </dgm:t>
    </dgm:pt>
    <dgm:pt modelId="{C72C6B18-BAA7-478A-A14C-97D7C6486B15}">
      <dgm:prSet phldrT="[Text]"/>
      <dgm:spPr/>
      <dgm:t>
        <a:bodyPr/>
        <a:lstStyle/>
        <a:p>
          <a:r>
            <a:rPr lang="pl-PL" dirty="0">
              <a:solidFill>
                <a:schemeClr val="bg1"/>
              </a:solidFill>
              <a:latin typeface="+mj-lt"/>
            </a:rPr>
            <a:t>Zalety</a:t>
          </a:r>
          <a:endParaRPr lang="en-GB" dirty="0">
            <a:solidFill>
              <a:schemeClr val="bg1"/>
            </a:solidFill>
            <a:latin typeface="+mj-lt"/>
          </a:endParaRPr>
        </a:p>
      </dgm:t>
    </dgm:pt>
    <dgm:pt modelId="{F1D2E3D5-6177-45FF-A3EA-A0A2C30DB808}" type="parTrans" cxnId="{26184C47-8B04-412C-89AD-1222AB5BC070}">
      <dgm:prSet/>
      <dgm:spPr/>
      <dgm:t>
        <a:bodyPr/>
        <a:lstStyle/>
        <a:p>
          <a:endParaRPr lang="en-GB">
            <a:solidFill>
              <a:schemeClr val="bg1"/>
            </a:solidFill>
            <a:latin typeface="+mj-lt"/>
          </a:endParaRPr>
        </a:p>
      </dgm:t>
    </dgm:pt>
    <dgm:pt modelId="{E07CF571-E095-4BF4-9831-A6F3D341D33C}" type="sibTrans" cxnId="{26184C47-8B04-412C-89AD-1222AB5BC070}">
      <dgm:prSet/>
      <dgm:spPr/>
      <dgm:t>
        <a:bodyPr/>
        <a:lstStyle/>
        <a:p>
          <a:endParaRPr lang="en-GB">
            <a:solidFill>
              <a:schemeClr val="bg1"/>
            </a:solidFill>
            <a:latin typeface="+mj-lt"/>
          </a:endParaRPr>
        </a:p>
      </dgm:t>
    </dgm:pt>
    <dgm:pt modelId="{532EA5ED-E44A-4892-88CD-A1ED00222A8E}">
      <dgm:prSet phldrT="[Text]" custT="1"/>
      <dgm:spPr/>
      <dgm:t>
        <a:bodyPr/>
        <a:lstStyle/>
        <a:p>
          <a:r>
            <a:rPr lang="pl-PL" sz="1700" kern="1200" dirty="0">
              <a:solidFill>
                <a:schemeClr val="bg1"/>
              </a:solidFill>
              <a:latin typeface="+mj-lt"/>
            </a:rPr>
            <a:t>Nieliniowa zależność </a:t>
          </a:r>
          <a:r>
            <a:rPr lang="pl-PL" sz="1700" kern="1200" dirty="0">
              <a:solidFill>
                <a:prstClr val="white"/>
              </a:solidFill>
              <a:latin typeface="+mj-lt"/>
              <a:ea typeface="+mn-ea"/>
              <a:cs typeface="+mn-cs"/>
            </a:rPr>
            <a:t>w </a:t>
          </a:r>
          <a:r>
            <a:rPr lang="pl-PL" sz="1700" kern="1200" dirty="0" err="1">
              <a:solidFill>
                <a:prstClr val="white"/>
              </a:solidFill>
              <a:latin typeface="+mj-lt"/>
              <a:ea typeface="+mn-ea"/>
              <a:cs typeface="+mn-cs"/>
            </a:rPr>
            <a:t>kwantylach</a:t>
          </a:r>
          <a:endParaRPr lang="en-GB" sz="1700" kern="1200" dirty="0">
            <a:solidFill>
              <a:prstClr val="white"/>
            </a:solidFill>
            <a:latin typeface="+mj-lt"/>
            <a:ea typeface="+mn-ea"/>
            <a:cs typeface="+mn-cs"/>
          </a:endParaRPr>
        </a:p>
      </dgm:t>
    </dgm:pt>
    <dgm:pt modelId="{F45A290F-8768-4DC2-AB1C-02D9B78D0620}" type="parTrans" cxnId="{7FACBDCA-FCE8-44AF-9AAE-0A218E047C46}">
      <dgm:prSet/>
      <dgm:spPr/>
      <dgm:t>
        <a:bodyPr/>
        <a:lstStyle/>
        <a:p>
          <a:endParaRPr lang="en-GB">
            <a:solidFill>
              <a:schemeClr val="bg1"/>
            </a:solidFill>
            <a:latin typeface="+mj-lt"/>
          </a:endParaRPr>
        </a:p>
      </dgm:t>
    </dgm:pt>
    <dgm:pt modelId="{5409D754-3ACB-4FD3-9484-834050C4D1F7}" type="sibTrans" cxnId="{7FACBDCA-FCE8-44AF-9AAE-0A218E047C46}">
      <dgm:prSet/>
      <dgm:spPr/>
      <dgm:t>
        <a:bodyPr/>
        <a:lstStyle/>
        <a:p>
          <a:endParaRPr lang="en-GB">
            <a:solidFill>
              <a:schemeClr val="bg1"/>
            </a:solidFill>
            <a:latin typeface="+mj-lt"/>
          </a:endParaRPr>
        </a:p>
      </dgm:t>
    </dgm:pt>
    <dgm:pt modelId="{1E3AD681-0C83-4AF0-980D-074C6AC7625E}">
      <dgm:prSet phldrT="[Text]" custT="1"/>
      <dgm:spPr/>
      <dgm:t>
        <a:bodyPr/>
        <a:lstStyle/>
        <a:p>
          <a:r>
            <a:rPr lang="pl-PL" sz="1700" kern="1200" dirty="0">
              <a:solidFill>
                <a:schemeClr val="bg1"/>
              </a:solidFill>
              <a:latin typeface="Bookman Old Style" panose="020F0302020204030204"/>
              <a:ea typeface="+mn-ea"/>
              <a:cs typeface="+mn-cs"/>
            </a:rPr>
            <a:t>Brak</a:t>
          </a:r>
          <a:r>
            <a:rPr lang="pl-PL" sz="1700" kern="1200" dirty="0">
              <a:solidFill>
                <a:prstClr val="white"/>
              </a:solidFill>
              <a:latin typeface="Bookman Old Style" panose="020F0302020204030204"/>
              <a:ea typeface="+mn-ea"/>
              <a:cs typeface="+mn-cs"/>
            </a:rPr>
            <a:t> </a:t>
          </a:r>
          <a:r>
            <a:rPr lang="pl-PL" sz="1700" kern="1200" dirty="0" err="1">
              <a:solidFill>
                <a:prstClr val="white"/>
              </a:solidFill>
              <a:latin typeface="Bookman Old Style" panose="020F0302020204030204"/>
              <a:ea typeface="+mn-ea"/>
              <a:cs typeface="+mn-cs"/>
            </a:rPr>
            <a:t>quantile</a:t>
          </a:r>
          <a:r>
            <a:rPr lang="pl-PL" sz="1700" kern="1200" dirty="0">
              <a:solidFill>
                <a:prstClr val="white"/>
              </a:solidFill>
              <a:latin typeface="Bookman Old Style" panose="020F0302020204030204"/>
              <a:ea typeface="+mn-ea"/>
              <a:cs typeface="+mn-cs"/>
            </a:rPr>
            <a:t> </a:t>
          </a:r>
          <a:r>
            <a:rPr lang="pl-PL" sz="1700" kern="1200" dirty="0" err="1">
              <a:solidFill>
                <a:prstClr val="white"/>
              </a:solidFill>
              <a:latin typeface="Bookman Old Style" panose="020F0302020204030204"/>
              <a:ea typeface="+mn-ea"/>
              <a:cs typeface="+mn-cs"/>
            </a:rPr>
            <a:t>crossing</a:t>
          </a:r>
          <a:endParaRPr lang="en-GB" sz="1700" kern="1200" dirty="0">
            <a:solidFill>
              <a:prstClr val="white"/>
            </a:solidFill>
            <a:latin typeface="Bookman Old Style" panose="020F0302020204030204"/>
            <a:ea typeface="+mn-ea"/>
            <a:cs typeface="+mn-cs"/>
          </a:endParaRPr>
        </a:p>
      </dgm:t>
    </dgm:pt>
    <dgm:pt modelId="{CC40FD7E-7070-4AC5-9981-8A77CFDAFD13}" type="parTrans" cxnId="{45714DA7-944D-4D5C-9C18-CF3842A4705B}">
      <dgm:prSet/>
      <dgm:spPr/>
      <dgm:t>
        <a:bodyPr/>
        <a:lstStyle/>
        <a:p>
          <a:endParaRPr lang="en-GB"/>
        </a:p>
      </dgm:t>
    </dgm:pt>
    <dgm:pt modelId="{ABFE1438-5731-49BC-9BCB-8858A417D42A}" type="sibTrans" cxnId="{45714DA7-944D-4D5C-9C18-CF3842A4705B}">
      <dgm:prSet/>
      <dgm:spPr/>
      <dgm:t>
        <a:bodyPr/>
        <a:lstStyle/>
        <a:p>
          <a:endParaRPr lang="en-GB"/>
        </a:p>
      </dgm:t>
    </dgm:pt>
    <dgm:pt modelId="{666DE588-ADA0-4C5C-AD0A-7015AE4D00AE}" type="pres">
      <dgm:prSet presAssocID="{9CB79BF3-0DD9-402D-828A-8C7646A448A5}" presName="vert0" presStyleCnt="0">
        <dgm:presLayoutVars>
          <dgm:dir/>
          <dgm:animOne val="branch"/>
          <dgm:animLvl val="lvl"/>
        </dgm:presLayoutVars>
      </dgm:prSet>
      <dgm:spPr/>
    </dgm:pt>
    <dgm:pt modelId="{CD991D84-76EF-4189-8604-0237C5F27223}" type="pres">
      <dgm:prSet presAssocID="{9F17F86A-06F4-48F8-99B9-AA1C87AE6F28}" presName="thickLine" presStyleLbl="alignNode1" presStyleIdx="0" presStyleCnt="3"/>
      <dgm:spPr/>
    </dgm:pt>
    <dgm:pt modelId="{D375D8FF-8C97-4DF9-8F9B-57F8CC9ACED1}" type="pres">
      <dgm:prSet presAssocID="{9F17F86A-06F4-48F8-99B9-AA1C87AE6F28}" presName="horz1" presStyleCnt="0"/>
      <dgm:spPr/>
    </dgm:pt>
    <dgm:pt modelId="{121D4DD6-BFF8-4DEF-807C-E542B93112DF}" type="pres">
      <dgm:prSet presAssocID="{9F17F86A-06F4-48F8-99B9-AA1C87AE6F28}" presName="tx1" presStyleLbl="revTx" presStyleIdx="0" presStyleCnt="7"/>
      <dgm:spPr/>
    </dgm:pt>
    <dgm:pt modelId="{39ED67F1-AB35-4678-BBB2-E15F21A8AAC5}" type="pres">
      <dgm:prSet presAssocID="{9F17F86A-06F4-48F8-99B9-AA1C87AE6F28}" presName="vert1" presStyleCnt="0"/>
      <dgm:spPr/>
    </dgm:pt>
    <dgm:pt modelId="{1E71F33A-0FD0-4684-B861-CCE2752FDB7C}" type="pres">
      <dgm:prSet presAssocID="{46B7B6EB-4303-46D6-9398-60D44C7504C3}" presName="vertSpace2a" presStyleCnt="0"/>
      <dgm:spPr/>
    </dgm:pt>
    <dgm:pt modelId="{498B8087-94D3-452E-9DEA-C7909DF2D69D}" type="pres">
      <dgm:prSet presAssocID="{46B7B6EB-4303-46D6-9398-60D44C7504C3}" presName="horz2" presStyleCnt="0"/>
      <dgm:spPr/>
    </dgm:pt>
    <dgm:pt modelId="{C0AC891D-793B-45B4-91EB-23AE95B4B822}" type="pres">
      <dgm:prSet presAssocID="{46B7B6EB-4303-46D6-9398-60D44C7504C3}" presName="horzSpace2" presStyleCnt="0"/>
      <dgm:spPr/>
    </dgm:pt>
    <dgm:pt modelId="{94A32C68-0AB4-4625-A65D-CDBBEB841B42}" type="pres">
      <dgm:prSet presAssocID="{46B7B6EB-4303-46D6-9398-60D44C7504C3}" presName="tx2" presStyleLbl="revTx" presStyleIdx="1" presStyleCnt="7" custLinFactNeighborY="1207"/>
      <dgm:spPr/>
    </dgm:pt>
    <dgm:pt modelId="{C743688D-D6D0-41A5-8BA6-EBDDB620FAE1}" type="pres">
      <dgm:prSet presAssocID="{46B7B6EB-4303-46D6-9398-60D44C7504C3}" presName="vert2" presStyleCnt="0"/>
      <dgm:spPr/>
    </dgm:pt>
    <dgm:pt modelId="{E44D251E-967E-40B5-9FD7-3C2656807544}" type="pres">
      <dgm:prSet presAssocID="{46B7B6EB-4303-46D6-9398-60D44C7504C3}" presName="thinLine2b" presStyleLbl="callout" presStyleIdx="0" presStyleCnt="4"/>
      <dgm:spPr/>
    </dgm:pt>
    <dgm:pt modelId="{18ADD09B-485E-4229-95F0-F6A56504AB70}" type="pres">
      <dgm:prSet presAssocID="{46B7B6EB-4303-46D6-9398-60D44C7504C3}" presName="vertSpace2b" presStyleCnt="0"/>
      <dgm:spPr/>
    </dgm:pt>
    <dgm:pt modelId="{D9EC01F2-D801-48C1-8704-032F8033E223}" type="pres">
      <dgm:prSet presAssocID="{6F2B318E-14B2-4B60-A85D-3BA0B189B4F1}" presName="thickLine" presStyleLbl="alignNode1" presStyleIdx="1" presStyleCnt="3"/>
      <dgm:spPr>
        <a:ln>
          <a:noFill/>
        </a:ln>
      </dgm:spPr>
    </dgm:pt>
    <dgm:pt modelId="{2A803655-C585-4449-9593-E5C750AB3D36}" type="pres">
      <dgm:prSet presAssocID="{6F2B318E-14B2-4B60-A85D-3BA0B189B4F1}" presName="horz1" presStyleCnt="0"/>
      <dgm:spPr/>
    </dgm:pt>
    <dgm:pt modelId="{807DF0BA-A8EC-47E4-8E9A-2ADCECF61882}" type="pres">
      <dgm:prSet presAssocID="{6F2B318E-14B2-4B60-A85D-3BA0B189B4F1}" presName="tx1" presStyleLbl="revTx" presStyleIdx="2" presStyleCnt="7"/>
      <dgm:spPr/>
    </dgm:pt>
    <dgm:pt modelId="{2A120A50-94C8-4B2E-B960-BE373E681915}" type="pres">
      <dgm:prSet presAssocID="{6F2B318E-14B2-4B60-A85D-3BA0B189B4F1}" presName="vert1" presStyleCnt="0"/>
      <dgm:spPr/>
    </dgm:pt>
    <dgm:pt modelId="{31B3F49E-4238-4141-856D-10BA67D31BD8}" type="pres">
      <dgm:prSet presAssocID="{37B335C3-8B8E-45F2-93BF-6977B6CC8F38}" presName="vertSpace2a" presStyleCnt="0"/>
      <dgm:spPr/>
    </dgm:pt>
    <dgm:pt modelId="{3F71B60E-FB60-4306-80C4-CD0CEB1BF9B7}" type="pres">
      <dgm:prSet presAssocID="{37B335C3-8B8E-45F2-93BF-6977B6CC8F38}" presName="horz2" presStyleCnt="0"/>
      <dgm:spPr/>
    </dgm:pt>
    <dgm:pt modelId="{59530A2B-3721-4F67-8C51-60E2E5D65FB2}" type="pres">
      <dgm:prSet presAssocID="{37B335C3-8B8E-45F2-93BF-6977B6CC8F38}" presName="horzSpace2" presStyleCnt="0"/>
      <dgm:spPr/>
    </dgm:pt>
    <dgm:pt modelId="{39F71990-3C37-4063-BA42-FD1F4FCEC0A0}" type="pres">
      <dgm:prSet presAssocID="{37B335C3-8B8E-45F2-93BF-6977B6CC8F38}" presName="tx2" presStyleLbl="revTx" presStyleIdx="3" presStyleCnt="7" custScaleY="122594"/>
      <dgm:spPr/>
    </dgm:pt>
    <dgm:pt modelId="{71E1B2D6-DFC5-4DA1-ADD6-1000A31A9FD4}" type="pres">
      <dgm:prSet presAssocID="{37B335C3-8B8E-45F2-93BF-6977B6CC8F38}" presName="vert2" presStyleCnt="0"/>
      <dgm:spPr/>
    </dgm:pt>
    <dgm:pt modelId="{22621CC4-48CB-4B1C-9CB1-1019E478DC4C}" type="pres">
      <dgm:prSet presAssocID="{37B335C3-8B8E-45F2-93BF-6977B6CC8F38}" presName="thinLine2b" presStyleLbl="callout" presStyleIdx="1" presStyleCnt="4"/>
      <dgm:spPr/>
    </dgm:pt>
    <dgm:pt modelId="{C22ECA40-E3B6-440B-9207-3C294E4B0204}" type="pres">
      <dgm:prSet presAssocID="{37B335C3-8B8E-45F2-93BF-6977B6CC8F38}" presName="vertSpace2b" presStyleCnt="0"/>
      <dgm:spPr/>
    </dgm:pt>
    <dgm:pt modelId="{68142F31-99DD-44B6-B708-9CCE7C696F8D}" type="pres">
      <dgm:prSet presAssocID="{C72C6B18-BAA7-478A-A14C-97D7C6486B15}" presName="thickLine" presStyleLbl="alignNode1" presStyleIdx="2" presStyleCnt="3"/>
      <dgm:spPr>
        <a:ln>
          <a:noFill/>
        </a:ln>
      </dgm:spPr>
    </dgm:pt>
    <dgm:pt modelId="{11C3A89B-F2C7-4D39-85E1-C4E0718243B5}" type="pres">
      <dgm:prSet presAssocID="{C72C6B18-BAA7-478A-A14C-97D7C6486B15}" presName="horz1" presStyleCnt="0"/>
      <dgm:spPr/>
    </dgm:pt>
    <dgm:pt modelId="{F6F32CA0-A777-4F78-A89B-908C8FFBE5EA}" type="pres">
      <dgm:prSet presAssocID="{C72C6B18-BAA7-478A-A14C-97D7C6486B15}" presName="tx1" presStyleLbl="revTx" presStyleIdx="4" presStyleCnt="7"/>
      <dgm:spPr/>
    </dgm:pt>
    <dgm:pt modelId="{5207679D-77B3-42D5-B3C4-B42A97F83CFE}" type="pres">
      <dgm:prSet presAssocID="{C72C6B18-BAA7-478A-A14C-97D7C6486B15}" presName="vert1" presStyleCnt="0"/>
      <dgm:spPr/>
    </dgm:pt>
    <dgm:pt modelId="{E577A76E-D62B-4585-A786-4A1CFFA0A91A}" type="pres">
      <dgm:prSet presAssocID="{532EA5ED-E44A-4892-88CD-A1ED00222A8E}" presName="vertSpace2a" presStyleCnt="0"/>
      <dgm:spPr/>
    </dgm:pt>
    <dgm:pt modelId="{24632360-07DB-4D12-B114-1D9C22CDBBDB}" type="pres">
      <dgm:prSet presAssocID="{532EA5ED-E44A-4892-88CD-A1ED00222A8E}" presName="horz2" presStyleCnt="0"/>
      <dgm:spPr/>
    </dgm:pt>
    <dgm:pt modelId="{A2A9A6FD-FF27-4DEE-8726-5378A49CF5B5}" type="pres">
      <dgm:prSet presAssocID="{532EA5ED-E44A-4892-88CD-A1ED00222A8E}" presName="horzSpace2" presStyleCnt="0"/>
      <dgm:spPr/>
    </dgm:pt>
    <dgm:pt modelId="{5C4790C4-D674-4440-93E3-15B0EF55D24A}" type="pres">
      <dgm:prSet presAssocID="{532EA5ED-E44A-4892-88CD-A1ED00222A8E}" presName="tx2" presStyleLbl="revTx" presStyleIdx="5" presStyleCnt="7"/>
      <dgm:spPr/>
    </dgm:pt>
    <dgm:pt modelId="{2CB6F62D-4EA2-4ABB-8003-0B5C91A64F0F}" type="pres">
      <dgm:prSet presAssocID="{532EA5ED-E44A-4892-88CD-A1ED00222A8E}" presName="vert2" presStyleCnt="0"/>
      <dgm:spPr/>
    </dgm:pt>
    <dgm:pt modelId="{96A16E22-FF0D-4DBB-ABCC-25FE3641E82B}" type="pres">
      <dgm:prSet presAssocID="{532EA5ED-E44A-4892-88CD-A1ED00222A8E}" presName="thinLine2b" presStyleLbl="callout" presStyleIdx="2" presStyleCnt="4"/>
      <dgm:spPr/>
    </dgm:pt>
    <dgm:pt modelId="{C942DA2B-06EE-4D2C-859E-B6FB024A84DC}" type="pres">
      <dgm:prSet presAssocID="{532EA5ED-E44A-4892-88CD-A1ED00222A8E}" presName="vertSpace2b" presStyleCnt="0"/>
      <dgm:spPr/>
    </dgm:pt>
    <dgm:pt modelId="{405A29BE-C141-4270-B8A1-01A0ED86577F}" type="pres">
      <dgm:prSet presAssocID="{1E3AD681-0C83-4AF0-980D-074C6AC7625E}" presName="horz2" presStyleCnt="0"/>
      <dgm:spPr/>
    </dgm:pt>
    <dgm:pt modelId="{66C2679C-C775-448A-AB2F-234A301ACF51}" type="pres">
      <dgm:prSet presAssocID="{1E3AD681-0C83-4AF0-980D-074C6AC7625E}" presName="horzSpace2" presStyleCnt="0"/>
      <dgm:spPr/>
    </dgm:pt>
    <dgm:pt modelId="{E862D597-68CB-4316-8434-FFB7A96330E8}" type="pres">
      <dgm:prSet presAssocID="{1E3AD681-0C83-4AF0-980D-074C6AC7625E}" presName="tx2" presStyleLbl="revTx" presStyleIdx="6" presStyleCnt="7"/>
      <dgm:spPr/>
    </dgm:pt>
    <dgm:pt modelId="{FB827106-5C1E-4C04-91EB-0BD07AFAEEF9}" type="pres">
      <dgm:prSet presAssocID="{1E3AD681-0C83-4AF0-980D-074C6AC7625E}" presName="vert2" presStyleCnt="0"/>
      <dgm:spPr/>
    </dgm:pt>
    <dgm:pt modelId="{E2AF0203-7E3D-4E2E-85FE-A394857ACDF1}" type="pres">
      <dgm:prSet presAssocID="{1E3AD681-0C83-4AF0-980D-074C6AC7625E}" presName="thinLine2b" presStyleLbl="callout" presStyleIdx="3" presStyleCnt="4"/>
      <dgm:spPr/>
    </dgm:pt>
    <dgm:pt modelId="{0E05D794-FBD1-434F-9791-D3298FB6088B}" type="pres">
      <dgm:prSet presAssocID="{1E3AD681-0C83-4AF0-980D-074C6AC7625E}" presName="vertSpace2b" presStyleCnt="0"/>
      <dgm:spPr/>
    </dgm:pt>
  </dgm:ptLst>
  <dgm:cxnLst>
    <dgm:cxn modelId="{3BF1DE02-D5E1-4418-8EE1-C988D823033F}" type="presOf" srcId="{1E3AD681-0C83-4AF0-980D-074C6AC7625E}" destId="{E862D597-68CB-4316-8434-FFB7A96330E8}" srcOrd="0" destOrd="0" presId="urn:microsoft.com/office/officeart/2008/layout/LinedList"/>
    <dgm:cxn modelId="{4CE9C913-33D8-40ED-A06D-D1D25C6E2C7C}" type="presOf" srcId="{46B7B6EB-4303-46D6-9398-60D44C7504C3}" destId="{94A32C68-0AB4-4625-A65D-CDBBEB841B42}" srcOrd="0" destOrd="0" presId="urn:microsoft.com/office/officeart/2008/layout/LinedList"/>
    <dgm:cxn modelId="{0BB00A2B-994A-4F13-BE14-F967DB6A68FA}" srcId="{6F2B318E-14B2-4B60-A85D-3BA0B189B4F1}" destId="{37B335C3-8B8E-45F2-93BF-6977B6CC8F38}" srcOrd="0" destOrd="0" parTransId="{015B3F3B-CC80-401D-8B57-7F95792275D3}" sibTransId="{150BC77D-EACC-456D-9C96-3CB7E3B26557}"/>
    <dgm:cxn modelId="{0FDAF642-1B33-4644-866B-7DD1D3CE7B66}" type="presOf" srcId="{C72C6B18-BAA7-478A-A14C-97D7C6486B15}" destId="{F6F32CA0-A777-4F78-A89B-908C8FFBE5EA}" srcOrd="0" destOrd="0" presId="urn:microsoft.com/office/officeart/2008/layout/LinedList"/>
    <dgm:cxn modelId="{26184C47-8B04-412C-89AD-1222AB5BC070}" srcId="{9CB79BF3-0DD9-402D-828A-8C7646A448A5}" destId="{C72C6B18-BAA7-478A-A14C-97D7C6486B15}" srcOrd="2" destOrd="0" parTransId="{F1D2E3D5-6177-45FF-A3EA-A0A2C30DB808}" sibTransId="{E07CF571-E095-4BF4-9831-A6F3D341D33C}"/>
    <dgm:cxn modelId="{32A5986C-62BD-49E2-B44F-EFAC73E69419}" type="presOf" srcId="{532EA5ED-E44A-4892-88CD-A1ED00222A8E}" destId="{5C4790C4-D674-4440-93E3-15B0EF55D24A}" srcOrd="0" destOrd="0" presId="urn:microsoft.com/office/officeart/2008/layout/LinedList"/>
    <dgm:cxn modelId="{82D1EF4F-2A94-452E-AF55-FDA9233608E8}" type="presOf" srcId="{9CB79BF3-0DD9-402D-828A-8C7646A448A5}" destId="{666DE588-ADA0-4C5C-AD0A-7015AE4D00AE}" srcOrd="0" destOrd="0" presId="urn:microsoft.com/office/officeart/2008/layout/LinedList"/>
    <dgm:cxn modelId="{2E0E3979-4F4F-4098-A3DE-86DC2CB5949F}" srcId="{9CB79BF3-0DD9-402D-828A-8C7646A448A5}" destId="{9F17F86A-06F4-48F8-99B9-AA1C87AE6F28}" srcOrd="0" destOrd="0" parTransId="{27BF9332-3F57-44BC-BE94-8530C0A88158}" sibTransId="{7F2F7285-D4B8-440D-9794-AFB8AF4ECE8C}"/>
    <dgm:cxn modelId="{4AD36D9D-140A-44DA-B71F-D9A90D42DC39}" srcId="{9F17F86A-06F4-48F8-99B9-AA1C87AE6F28}" destId="{46B7B6EB-4303-46D6-9398-60D44C7504C3}" srcOrd="0" destOrd="0" parTransId="{BA53C17C-F55F-441D-9086-7D60538E236F}" sibTransId="{CC3B83F1-9BE3-4D95-A5C2-CBED51F3BB7E}"/>
    <dgm:cxn modelId="{45714DA7-944D-4D5C-9C18-CF3842A4705B}" srcId="{C72C6B18-BAA7-478A-A14C-97D7C6486B15}" destId="{1E3AD681-0C83-4AF0-980D-074C6AC7625E}" srcOrd="1" destOrd="0" parTransId="{CC40FD7E-7070-4AC5-9981-8A77CFDAFD13}" sibTransId="{ABFE1438-5731-49BC-9BCB-8858A417D42A}"/>
    <dgm:cxn modelId="{B67178B0-DEFE-40E2-BE39-CE39A1B52C7E}" srcId="{9CB79BF3-0DD9-402D-828A-8C7646A448A5}" destId="{6F2B318E-14B2-4B60-A85D-3BA0B189B4F1}" srcOrd="1" destOrd="0" parTransId="{F6199F5D-7856-4847-BA73-5224290E4DBA}" sibTransId="{2EA5C01B-A495-4FA4-8A1B-20A9CBA38670}"/>
    <dgm:cxn modelId="{F8B4CCC3-102F-495F-B518-03F6CC100C55}" type="presOf" srcId="{9F17F86A-06F4-48F8-99B9-AA1C87AE6F28}" destId="{121D4DD6-BFF8-4DEF-807C-E542B93112DF}" srcOrd="0" destOrd="0" presId="urn:microsoft.com/office/officeart/2008/layout/LinedList"/>
    <dgm:cxn modelId="{7FACBDCA-FCE8-44AF-9AAE-0A218E047C46}" srcId="{C72C6B18-BAA7-478A-A14C-97D7C6486B15}" destId="{532EA5ED-E44A-4892-88CD-A1ED00222A8E}" srcOrd="0" destOrd="0" parTransId="{F45A290F-8768-4DC2-AB1C-02D9B78D0620}" sibTransId="{5409D754-3ACB-4FD3-9484-834050C4D1F7}"/>
    <dgm:cxn modelId="{009FAFD1-75B1-4E61-B9B9-423D95EE2C0C}" type="presOf" srcId="{6F2B318E-14B2-4B60-A85D-3BA0B189B4F1}" destId="{807DF0BA-A8EC-47E4-8E9A-2ADCECF61882}" srcOrd="0" destOrd="0" presId="urn:microsoft.com/office/officeart/2008/layout/LinedList"/>
    <dgm:cxn modelId="{786453F1-9B4B-4193-974B-7FA9F6E1C4B0}" type="presOf" srcId="{37B335C3-8B8E-45F2-93BF-6977B6CC8F38}" destId="{39F71990-3C37-4063-BA42-FD1F4FCEC0A0}" srcOrd="0" destOrd="0" presId="urn:microsoft.com/office/officeart/2008/layout/LinedList"/>
    <dgm:cxn modelId="{105D156E-B9F3-43FF-B066-DB42A04884BD}" type="presParOf" srcId="{666DE588-ADA0-4C5C-AD0A-7015AE4D00AE}" destId="{CD991D84-76EF-4189-8604-0237C5F27223}" srcOrd="0" destOrd="0" presId="urn:microsoft.com/office/officeart/2008/layout/LinedList"/>
    <dgm:cxn modelId="{06998A1B-D3B4-4EC2-A73C-1DBBE5807B3B}" type="presParOf" srcId="{666DE588-ADA0-4C5C-AD0A-7015AE4D00AE}" destId="{D375D8FF-8C97-4DF9-8F9B-57F8CC9ACED1}" srcOrd="1" destOrd="0" presId="urn:microsoft.com/office/officeart/2008/layout/LinedList"/>
    <dgm:cxn modelId="{1B119726-1207-4B52-810E-DC8F9ADE051C}" type="presParOf" srcId="{D375D8FF-8C97-4DF9-8F9B-57F8CC9ACED1}" destId="{121D4DD6-BFF8-4DEF-807C-E542B93112DF}" srcOrd="0" destOrd="0" presId="urn:microsoft.com/office/officeart/2008/layout/LinedList"/>
    <dgm:cxn modelId="{B5F6CD9A-7900-4B22-9E89-0A2460E97503}" type="presParOf" srcId="{D375D8FF-8C97-4DF9-8F9B-57F8CC9ACED1}" destId="{39ED67F1-AB35-4678-BBB2-E15F21A8AAC5}" srcOrd="1" destOrd="0" presId="urn:microsoft.com/office/officeart/2008/layout/LinedList"/>
    <dgm:cxn modelId="{457D8C07-8243-4C2D-B928-AB80601F0450}" type="presParOf" srcId="{39ED67F1-AB35-4678-BBB2-E15F21A8AAC5}" destId="{1E71F33A-0FD0-4684-B861-CCE2752FDB7C}" srcOrd="0" destOrd="0" presId="urn:microsoft.com/office/officeart/2008/layout/LinedList"/>
    <dgm:cxn modelId="{56AE1DDE-9653-4721-8E9F-40128556EF35}" type="presParOf" srcId="{39ED67F1-AB35-4678-BBB2-E15F21A8AAC5}" destId="{498B8087-94D3-452E-9DEA-C7909DF2D69D}" srcOrd="1" destOrd="0" presId="urn:microsoft.com/office/officeart/2008/layout/LinedList"/>
    <dgm:cxn modelId="{E8EDC481-76DA-4329-940C-CAF2CD9DE359}" type="presParOf" srcId="{498B8087-94D3-452E-9DEA-C7909DF2D69D}" destId="{C0AC891D-793B-45B4-91EB-23AE95B4B822}" srcOrd="0" destOrd="0" presId="urn:microsoft.com/office/officeart/2008/layout/LinedList"/>
    <dgm:cxn modelId="{D06435BD-2FF5-4040-975F-A84DCAE84AF7}" type="presParOf" srcId="{498B8087-94D3-452E-9DEA-C7909DF2D69D}" destId="{94A32C68-0AB4-4625-A65D-CDBBEB841B42}" srcOrd="1" destOrd="0" presId="urn:microsoft.com/office/officeart/2008/layout/LinedList"/>
    <dgm:cxn modelId="{CDEF132C-1B3B-4A62-958E-EC0008D06C48}" type="presParOf" srcId="{498B8087-94D3-452E-9DEA-C7909DF2D69D}" destId="{C743688D-D6D0-41A5-8BA6-EBDDB620FAE1}" srcOrd="2" destOrd="0" presId="urn:microsoft.com/office/officeart/2008/layout/LinedList"/>
    <dgm:cxn modelId="{7B4731F1-B046-44F8-BDC2-CB544AE3346C}" type="presParOf" srcId="{39ED67F1-AB35-4678-BBB2-E15F21A8AAC5}" destId="{E44D251E-967E-40B5-9FD7-3C2656807544}" srcOrd="2" destOrd="0" presId="urn:microsoft.com/office/officeart/2008/layout/LinedList"/>
    <dgm:cxn modelId="{8998BA33-54A2-458E-BD45-DA6430237BF6}" type="presParOf" srcId="{39ED67F1-AB35-4678-BBB2-E15F21A8AAC5}" destId="{18ADD09B-485E-4229-95F0-F6A56504AB70}" srcOrd="3" destOrd="0" presId="urn:microsoft.com/office/officeart/2008/layout/LinedList"/>
    <dgm:cxn modelId="{F585E605-968C-4388-9D44-B3EA40B36A08}" type="presParOf" srcId="{666DE588-ADA0-4C5C-AD0A-7015AE4D00AE}" destId="{D9EC01F2-D801-48C1-8704-032F8033E223}" srcOrd="2" destOrd="0" presId="urn:microsoft.com/office/officeart/2008/layout/LinedList"/>
    <dgm:cxn modelId="{01116214-95CD-48CD-A85C-5C05FDB8F629}" type="presParOf" srcId="{666DE588-ADA0-4C5C-AD0A-7015AE4D00AE}" destId="{2A803655-C585-4449-9593-E5C750AB3D36}" srcOrd="3" destOrd="0" presId="urn:microsoft.com/office/officeart/2008/layout/LinedList"/>
    <dgm:cxn modelId="{541E4C57-AEE4-452F-8F6B-026684E5158C}" type="presParOf" srcId="{2A803655-C585-4449-9593-E5C750AB3D36}" destId="{807DF0BA-A8EC-47E4-8E9A-2ADCECF61882}" srcOrd="0" destOrd="0" presId="urn:microsoft.com/office/officeart/2008/layout/LinedList"/>
    <dgm:cxn modelId="{B8EE08C9-B146-4091-B695-4F4CB791C01D}" type="presParOf" srcId="{2A803655-C585-4449-9593-E5C750AB3D36}" destId="{2A120A50-94C8-4B2E-B960-BE373E681915}" srcOrd="1" destOrd="0" presId="urn:microsoft.com/office/officeart/2008/layout/LinedList"/>
    <dgm:cxn modelId="{B692D2BA-C7CA-4E2E-A085-2C3CD9DF1675}" type="presParOf" srcId="{2A120A50-94C8-4B2E-B960-BE373E681915}" destId="{31B3F49E-4238-4141-856D-10BA67D31BD8}" srcOrd="0" destOrd="0" presId="urn:microsoft.com/office/officeart/2008/layout/LinedList"/>
    <dgm:cxn modelId="{989CEC50-AF06-4694-8B96-23EA93BE71D3}" type="presParOf" srcId="{2A120A50-94C8-4B2E-B960-BE373E681915}" destId="{3F71B60E-FB60-4306-80C4-CD0CEB1BF9B7}" srcOrd="1" destOrd="0" presId="urn:microsoft.com/office/officeart/2008/layout/LinedList"/>
    <dgm:cxn modelId="{EF84ACA2-E5C2-4316-B7F0-099FBC8B52CA}" type="presParOf" srcId="{3F71B60E-FB60-4306-80C4-CD0CEB1BF9B7}" destId="{59530A2B-3721-4F67-8C51-60E2E5D65FB2}" srcOrd="0" destOrd="0" presId="urn:microsoft.com/office/officeart/2008/layout/LinedList"/>
    <dgm:cxn modelId="{C65FE522-3253-48EC-933A-85AD8DEF6803}" type="presParOf" srcId="{3F71B60E-FB60-4306-80C4-CD0CEB1BF9B7}" destId="{39F71990-3C37-4063-BA42-FD1F4FCEC0A0}" srcOrd="1" destOrd="0" presId="urn:microsoft.com/office/officeart/2008/layout/LinedList"/>
    <dgm:cxn modelId="{1876A290-C659-4346-82D8-32A77E58DDDF}" type="presParOf" srcId="{3F71B60E-FB60-4306-80C4-CD0CEB1BF9B7}" destId="{71E1B2D6-DFC5-4DA1-ADD6-1000A31A9FD4}" srcOrd="2" destOrd="0" presId="urn:microsoft.com/office/officeart/2008/layout/LinedList"/>
    <dgm:cxn modelId="{6DA7F791-13B5-4776-B86C-C45B7B60A9F6}" type="presParOf" srcId="{2A120A50-94C8-4B2E-B960-BE373E681915}" destId="{22621CC4-48CB-4B1C-9CB1-1019E478DC4C}" srcOrd="2" destOrd="0" presId="urn:microsoft.com/office/officeart/2008/layout/LinedList"/>
    <dgm:cxn modelId="{8C5BEC08-3575-4AB8-BDAF-D8CB82E0FAEF}" type="presParOf" srcId="{2A120A50-94C8-4B2E-B960-BE373E681915}" destId="{C22ECA40-E3B6-440B-9207-3C294E4B0204}" srcOrd="3" destOrd="0" presId="urn:microsoft.com/office/officeart/2008/layout/LinedList"/>
    <dgm:cxn modelId="{8D42D414-3691-4862-834F-5DD10518A593}" type="presParOf" srcId="{666DE588-ADA0-4C5C-AD0A-7015AE4D00AE}" destId="{68142F31-99DD-44B6-B708-9CCE7C696F8D}" srcOrd="4" destOrd="0" presId="urn:microsoft.com/office/officeart/2008/layout/LinedList"/>
    <dgm:cxn modelId="{6D2F5E19-0140-4F82-8610-92DC82E45D41}" type="presParOf" srcId="{666DE588-ADA0-4C5C-AD0A-7015AE4D00AE}" destId="{11C3A89B-F2C7-4D39-85E1-C4E0718243B5}" srcOrd="5" destOrd="0" presId="urn:microsoft.com/office/officeart/2008/layout/LinedList"/>
    <dgm:cxn modelId="{74C6D3F4-83E6-4F82-A4B9-8555E20045E3}" type="presParOf" srcId="{11C3A89B-F2C7-4D39-85E1-C4E0718243B5}" destId="{F6F32CA0-A777-4F78-A89B-908C8FFBE5EA}" srcOrd="0" destOrd="0" presId="urn:microsoft.com/office/officeart/2008/layout/LinedList"/>
    <dgm:cxn modelId="{5BD0BD4B-CED6-4488-8461-58517389264E}" type="presParOf" srcId="{11C3A89B-F2C7-4D39-85E1-C4E0718243B5}" destId="{5207679D-77B3-42D5-B3C4-B42A97F83CFE}" srcOrd="1" destOrd="0" presId="urn:microsoft.com/office/officeart/2008/layout/LinedList"/>
    <dgm:cxn modelId="{E7D59B47-6141-4A90-8363-6208B2D14C11}" type="presParOf" srcId="{5207679D-77B3-42D5-B3C4-B42A97F83CFE}" destId="{E577A76E-D62B-4585-A786-4A1CFFA0A91A}" srcOrd="0" destOrd="0" presId="urn:microsoft.com/office/officeart/2008/layout/LinedList"/>
    <dgm:cxn modelId="{6DE439F7-DF3D-4FD9-A3AF-F5DEB0053437}" type="presParOf" srcId="{5207679D-77B3-42D5-B3C4-B42A97F83CFE}" destId="{24632360-07DB-4D12-B114-1D9C22CDBBDB}" srcOrd="1" destOrd="0" presId="urn:microsoft.com/office/officeart/2008/layout/LinedList"/>
    <dgm:cxn modelId="{7C1FBFC4-059B-4176-926A-B7A3C2234AAD}" type="presParOf" srcId="{24632360-07DB-4D12-B114-1D9C22CDBBDB}" destId="{A2A9A6FD-FF27-4DEE-8726-5378A49CF5B5}" srcOrd="0" destOrd="0" presId="urn:microsoft.com/office/officeart/2008/layout/LinedList"/>
    <dgm:cxn modelId="{22A66FDD-285A-4DD4-926D-767716419187}" type="presParOf" srcId="{24632360-07DB-4D12-B114-1D9C22CDBBDB}" destId="{5C4790C4-D674-4440-93E3-15B0EF55D24A}" srcOrd="1" destOrd="0" presId="urn:microsoft.com/office/officeart/2008/layout/LinedList"/>
    <dgm:cxn modelId="{6820A501-8BB9-470A-88C1-EE33E87DF76E}" type="presParOf" srcId="{24632360-07DB-4D12-B114-1D9C22CDBBDB}" destId="{2CB6F62D-4EA2-4ABB-8003-0B5C91A64F0F}" srcOrd="2" destOrd="0" presId="urn:microsoft.com/office/officeart/2008/layout/LinedList"/>
    <dgm:cxn modelId="{08926147-7D8D-4757-A1D5-3B70C3D6CFEA}" type="presParOf" srcId="{5207679D-77B3-42D5-B3C4-B42A97F83CFE}" destId="{96A16E22-FF0D-4DBB-ABCC-25FE3641E82B}" srcOrd="2" destOrd="0" presId="urn:microsoft.com/office/officeart/2008/layout/LinedList"/>
    <dgm:cxn modelId="{20F82911-3088-4A1F-8794-D6FE8583BD37}" type="presParOf" srcId="{5207679D-77B3-42D5-B3C4-B42A97F83CFE}" destId="{C942DA2B-06EE-4D2C-859E-B6FB024A84DC}" srcOrd="3" destOrd="0" presId="urn:microsoft.com/office/officeart/2008/layout/LinedList"/>
    <dgm:cxn modelId="{85B13AEF-651D-4858-A57C-240DAEC2514D}" type="presParOf" srcId="{5207679D-77B3-42D5-B3C4-B42A97F83CFE}" destId="{405A29BE-C141-4270-B8A1-01A0ED86577F}" srcOrd="4" destOrd="0" presId="urn:microsoft.com/office/officeart/2008/layout/LinedList"/>
    <dgm:cxn modelId="{6687322D-F0B2-4BA6-9481-EC2848E700C5}" type="presParOf" srcId="{405A29BE-C141-4270-B8A1-01A0ED86577F}" destId="{66C2679C-C775-448A-AB2F-234A301ACF51}" srcOrd="0" destOrd="0" presId="urn:microsoft.com/office/officeart/2008/layout/LinedList"/>
    <dgm:cxn modelId="{5022A78A-E630-4521-9C17-00455193EADA}" type="presParOf" srcId="{405A29BE-C141-4270-B8A1-01A0ED86577F}" destId="{E862D597-68CB-4316-8434-FFB7A96330E8}" srcOrd="1" destOrd="0" presId="urn:microsoft.com/office/officeart/2008/layout/LinedList"/>
    <dgm:cxn modelId="{EC4B4BB2-D37A-4C37-B119-F83A9AF822F6}" type="presParOf" srcId="{405A29BE-C141-4270-B8A1-01A0ED86577F}" destId="{FB827106-5C1E-4C04-91EB-0BD07AFAEEF9}" srcOrd="2" destOrd="0" presId="urn:microsoft.com/office/officeart/2008/layout/LinedList"/>
    <dgm:cxn modelId="{94177646-729C-4BCE-B965-EA8BB21307FA}" type="presParOf" srcId="{5207679D-77B3-42D5-B3C4-B42A97F83CFE}" destId="{E2AF0203-7E3D-4E2E-85FE-A394857ACDF1}" srcOrd="5" destOrd="0" presId="urn:microsoft.com/office/officeart/2008/layout/LinedList"/>
    <dgm:cxn modelId="{BE7530B4-26E5-4613-991F-160F43F63CAF}" type="presParOf" srcId="{5207679D-77B3-42D5-B3C4-B42A97F83CFE}" destId="{0E05D794-FBD1-434F-9791-D3298FB6088B}" srcOrd="6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57C1AB7E-A6A9-4DFA-A1BB-3E5D42B3B189}" type="doc">
      <dgm:prSet loTypeId="urn:microsoft.com/office/officeart/2005/8/layout/chevron2" loCatId="list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GB"/>
        </a:p>
      </dgm:t>
    </dgm:pt>
    <dgm:pt modelId="{0C01F95C-F361-4BBC-A30E-033F3CD29753}">
      <dgm:prSet phldrT="[Text]" custT="1"/>
      <dgm:spPr/>
      <dgm:t>
        <a:bodyPr/>
        <a:lstStyle/>
        <a:p>
          <a:r>
            <a:rPr lang="pl-PL" sz="1800" dirty="0">
              <a:latin typeface="+mj-lt"/>
            </a:rPr>
            <a:t>R-</a:t>
          </a:r>
          <a:r>
            <a:rPr lang="pl-PL" sz="1800" dirty="0" err="1">
              <a:latin typeface="+mj-lt"/>
            </a:rPr>
            <a:t>vine</a:t>
          </a:r>
          <a:endParaRPr lang="en-GB" sz="1800" dirty="0">
            <a:latin typeface="+mj-lt"/>
          </a:endParaRPr>
        </a:p>
      </dgm:t>
    </dgm:pt>
    <dgm:pt modelId="{2562DE89-1235-4218-BD0A-19AB4D517512}" type="parTrans" cxnId="{C47F6252-BB6D-45D8-8376-FE41D72C4510}">
      <dgm:prSet/>
      <dgm:spPr/>
      <dgm:t>
        <a:bodyPr/>
        <a:lstStyle/>
        <a:p>
          <a:endParaRPr lang="en-GB">
            <a:latin typeface="+mj-lt"/>
          </a:endParaRPr>
        </a:p>
      </dgm:t>
    </dgm:pt>
    <dgm:pt modelId="{692CC863-94C4-4588-9D10-EA0E3465AD2C}" type="sibTrans" cxnId="{C47F6252-BB6D-45D8-8376-FE41D72C4510}">
      <dgm:prSet/>
      <dgm:spPr/>
      <dgm:t>
        <a:bodyPr/>
        <a:lstStyle/>
        <a:p>
          <a:endParaRPr lang="en-GB">
            <a:latin typeface="+mj-lt"/>
          </a:endParaRPr>
        </a:p>
      </dgm:t>
    </dgm:pt>
    <dgm:pt modelId="{1F40E92E-A01B-41E1-809E-933C1AE19F82}">
      <dgm:prSet phldrT="[Text]"/>
      <dgm:spPr/>
      <dgm:t>
        <a:bodyPr/>
        <a:lstStyle/>
        <a:p>
          <a:r>
            <a:rPr lang="pl-PL" dirty="0">
              <a:latin typeface="+mj-lt"/>
            </a:rPr>
            <a:t>Ogólny sposób dekompozycji</a:t>
          </a:r>
          <a:br>
            <a:rPr lang="pl-PL" dirty="0">
              <a:latin typeface="+mj-lt"/>
            </a:rPr>
          </a:br>
          <a:r>
            <a:rPr lang="pl-PL" i="1" dirty="0">
              <a:latin typeface="+mj-lt"/>
            </a:rPr>
            <a:t>n</a:t>
          </a:r>
          <a:r>
            <a:rPr lang="pl-PL" i="0" dirty="0">
              <a:latin typeface="+mj-lt"/>
            </a:rPr>
            <a:t>-wymiarowego rozkładu</a:t>
          </a:r>
          <a:r>
            <a:rPr lang="pl-PL" dirty="0">
              <a:latin typeface="+mj-lt"/>
            </a:rPr>
            <a:t> na rozkłady </a:t>
          </a:r>
          <a:r>
            <a:rPr lang="pl-PL" dirty="0">
              <a:solidFill>
                <a:schemeClr val="tx1"/>
              </a:solidFill>
              <a:latin typeface="+mj-lt"/>
            </a:rPr>
            <a:t>brzegowe i kopuły</a:t>
          </a:r>
          <a:endParaRPr lang="en-GB" dirty="0">
            <a:solidFill>
              <a:schemeClr val="tx1"/>
            </a:solidFill>
            <a:latin typeface="+mj-lt"/>
          </a:endParaRPr>
        </a:p>
      </dgm:t>
    </dgm:pt>
    <dgm:pt modelId="{7761AFCC-2EC9-4429-925A-773EF2526CC0}" type="parTrans" cxnId="{8EFEA04D-A5FB-45D2-829D-EB53F31C3AD4}">
      <dgm:prSet/>
      <dgm:spPr/>
      <dgm:t>
        <a:bodyPr/>
        <a:lstStyle/>
        <a:p>
          <a:endParaRPr lang="en-GB">
            <a:latin typeface="+mj-lt"/>
          </a:endParaRPr>
        </a:p>
      </dgm:t>
    </dgm:pt>
    <dgm:pt modelId="{3C9BB7B7-652F-48CA-9DC2-9F351C58731C}" type="sibTrans" cxnId="{8EFEA04D-A5FB-45D2-829D-EB53F31C3AD4}">
      <dgm:prSet/>
      <dgm:spPr/>
      <dgm:t>
        <a:bodyPr/>
        <a:lstStyle/>
        <a:p>
          <a:endParaRPr lang="en-GB">
            <a:latin typeface="+mj-lt"/>
          </a:endParaRPr>
        </a:p>
      </dgm:t>
    </dgm:pt>
    <dgm:pt modelId="{28872B87-4AAF-4D3C-BD18-55CDD9333770}">
      <dgm:prSet phldrT="[Text]" custT="1"/>
      <dgm:spPr>
        <a:noFill/>
        <a:ln>
          <a:noFill/>
        </a:ln>
      </dgm:spPr>
      <dgm:t>
        <a:bodyPr/>
        <a:lstStyle/>
        <a:p>
          <a:endParaRPr lang="en-GB" sz="2500" dirty="0">
            <a:latin typeface="+mj-lt"/>
          </a:endParaRPr>
        </a:p>
      </dgm:t>
    </dgm:pt>
    <dgm:pt modelId="{A40EF4BA-C42E-45EB-B4B5-AC82C7861E5A}" type="parTrans" cxnId="{A825B4E0-EACE-4E69-A3FF-0537A3422D4B}">
      <dgm:prSet/>
      <dgm:spPr/>
      <dgm:t>
        <a:bodyPr/>
        <a:lstStyle/>
        <a:p>
          <a:endParaRPr lang="en-GB">
            <a:latin typeface="+mj-lt"/>
          </a:endParaRPr>
        </a:p>
      </dgm:t>
    </dgm:pt>
    <dgm:pt modelId="{09B38516-FDB1-4BF3-BF94-957E9670E41B}" type="sibTrans" cxnId="{A825B4E0-EACE-4E69-A3FF-0537A3422D4B}">
      <dgm:prSet/>
      <dgm:spPr/>
      <dgm:t>
        <a:bodyPr/>
        <a:lstStyle/>
        <a:p>
          <a:endParaRPr lang="en-GB">
            <a:latin typeface="+mj-lt"/>
          </a:endParaRPr>
        </a:p>
      </dgm:t>
    </dgm:pt>
    <dgm:pt modelId="{2288854D-C07B-4B0E-80F9-7115942F7576}" type="pres">
      <dgm:prSet presAssocID="{57C1AB7E-A6A9-4DFA-A1BB-3E5D42B3B189}" presName="linearFlow" presStyleCnt="0">
        <dgm:presLayoutVars>
          <dgm:dir/>
          <dgm:animLvl val="lvl"/>
          <dgm:resizeHandles val="exact"/>
        </dgm:presLayoutVars>
      </dgm:prSet>
      <dgm:spPr/>
    </dgm:pt>
    <dgm:pt modelId="{B75D0038-33B5-4F74-BD73-9555C12B26D5}" type="pres">
      <dgm:prSet presAssocID="{0C01F95C-F361-4BBC-A30E-033F3CD29753}" presName="composite" presStyleCnt="0"/>
      <dgm:spPr/>
    </dgm:pt>
    <dgm:pt modelId="{157EF3BC-A3C0-4377-8511-414C8BEE6BD9}" type="pres">
      <dgm:prSet presAssocID="{0C01F95C-F361-4BBC-A30E-033F3CD29753}" presName="parentText" presStyleLbl="alignNode1" presStyleIdx="0" presStyleCnt="2">
        <dgm:presLayoutVars>
          <dgm:chMax val="1"/>
          <dgm:bulletEnabled val="1"/>
        </dgm:presLayoutVars>
      </dgm:prSet>
      <dgm:spPr/>
    </dgm:pt>
    <dgm:pt modelId="{97E20AB3-A1FA-410E-9166-35BFB583E390}" type="pres">
      <dgm:prSet presAssocID="{0C01F95C-F361-4BBC-A30E-033F3CD29753}" presName="descendantText" presStyleLbl="alignAcc1" presStyleIdx="0" presStyleCnt="2">
        <dgm:presLayoutVars>
          <dgm:bulletEnabled val="1"/>
        </dgm:presLayoutVars>
      </dgm:prSet>
      <dgm:spPr/>
    </dgm:pt>
    <dgm:pt modelId="{806E78BF-A530-452C-906D-EE1DB6D72A57}" type="pres">
      <dgm:prSet presAssocID="{692CC863-94C4-4588-9D10-EA0E3465AD2C}" presName="sp" presStyleCnt="0"/>
      <dgm:spPr/>
    </dgm:pt>
    <dgm:pt modelId="{223C08FB-CB2A-4641-B47E-D7B457302447}" type="pres">
      <dgm:prSet presAssocID="{28872B87-4AAF-4D3C-BD18-55CDD9333770}" presName="composite" presStyleCnt="0"/>
      <dgm:spPr/>
    </dgm:pt>
    <dgm:pt modelId="{F60FE4A5-769D-4952-8B2D-926CBC13FDD9}" type="pres">
      <dgm:prSet presAssocID="{28872B87-4AAF-4D3C-BD18-55CDD9333770}" presName="parentText" presStyleLbl="alignNode1" presStyleIdx="1" presStyleCnt="2">
        <dgm:presLayoutVars>
          <dgm:chMax val="1"/>
          <dgm:bulletEnabled val="1"/>
        </dgm:presLayoutVars>
      </dgm:prSet>
      <dgm:spPr/>
    </dgm:pt>
    <dgm:pt modelId="{9F0E4910-808E-4770-9151-F28A1CE86693}" type="pres">
      <dgm:prSet presAssocID="{28872B87-4AAF-4D3C-BD18-55CDD9333770}" presName="descendantText" presStyleLbl="alignAcc1" presStyleIdx="1" presStyleCnt="2">
        <dgm:presLayoutVars>
          <dgm:bulletEnabled val="1"/>
        </dgm:presLayoutVars>
      </dgm:prSet>
      <dgm:spPr>
        <a:noFill/>
        <a:ln>
          <a:noFill/>
        </a:ln>
      </dgm:spPr>
    </dgm:pt>
  </dgm:ptLst>
  <dgm:cxnLst>
    <dgm:cxn modelId="{A3EEE35D-CDD6-4400-AC9D-148FD533AEE0}" type="presOf" srcId="{57C1AB7E-A6A9-4DFA-A1BB-3E5D42B3B189}" destId="{2288854D-C07B-4B0E-80F9-7115942F7576}" srcOrd="0" destOrd="0" presId="urn:microsoft.com/office/officeart/2005/8/layout/chevron2"/>
    <dgm:cxn modelId="{4B88A443-5D85-4257-8539-4BBA1D725EED}" type="presOf" srcId="{0C01F95C-F361-4BBC-A30E-033F3CD29753}" destId="{157EF3BC-A3C0-4377-8511-414C8BEE6BD9}" srcOrd="0" destOrd="0" presId="urn:microsoft.com/office/officeart/2005/8/layout/chevron2"/>
    <dgm:cxn modelId="{2686B645-59C7-463B-AC3A-9BB0DDC0CEF4}" type="presOf" srcId="{28872B87-4AAF-4D3C-BD18-55CDD9333770}" destId="{F60FE4A5-769D-4952-8B2D-926CBC13FDD9}" srcOrd="0" destOrd="0" presId="urn:microsoft.com/office/officeart/2005/8/layout/chevron2"/>
    <dgm:cxn modelId="{B2A93A67-8BDF-4E48-B568-EF0840275CF5}" type="presOf" srcId="{1F40E92E-A01B-41E1-809E-933C1AE19F82}" destId="{97E20AB3-A1FA-410E-9166-35BFB583E390}" srcOrd="0" destOrd="0" presId="urn:microsoft.com/office/officeart/2005/8/layout/chevron2"/>
    <dgm:cxn modelId="{8EFEA04D-A5FB-45D2-829D-EB53F31C3AD4}" srcId="{0C01F95C-F361-4BBC-A30E-033F3CD29753}" destId="{1F40E92E-A01B-41E1-809E-933C1AE19F82}" srcOrd="0" destOrd="0" parTransId="{7761AFCC-2EC9-4429-925A-773EF2526CC0}" sibTransId="{3C9BB7B7-652F-48CA-9DC2-9F351C58731C}"/>
    <dgm:cxn modelId="{C47F6252-BB6D-45D8-8376-FE41D72C4510}" srcId="{57C1AB7E-A6A9-4DFA-A1BB-3E5D42B3B189}" destId="{0C01F95C-F361-4BBC-A30E-033F3CD29753}" srcOrd="0" destOrd="0" parTransId="{2562DE89-1235-4218-BD0A-19AB4D517512}" sibTransId="{692CC863-94C4-4588-9D10-EA0E3465AD2C}"/>
    <dgm:cxn modelId="{A825B4E0-EACE-4E69-A3FF-0537A3422D4B}" srcId="{57C1AB7E-A6A9-4DFA-A1BB-3E5D42B3B189}" destId="{28872B87-4AAF-4D3C-BD18-55CDD9333770}" srcOrd="1" destOrd="0" parTransId="{A40EF4BA-C42E-45EB-B4B5-AC82C7861E5A}" sibTransId="{09B38516-FDB1-4BF3-BF94-957E9670E41B}"/>
    <dgm:cxn modelId="{9469379C-E641-48E4-BF85-0D0620AA16E3}" type="presParOf" srcId="{2288854D-C07B-4B0E-80F9-7115942F7576}" destId="{B75D0038-33B5-4F74-BD73-9555C12B26D5}" srcOrd="0" destOrd="0" presId="urn:microsoft.com/office/officeart/2005/8/layout/chevron2"/>
    <dgm:cxn modelId="{96F1CACB-D471-4B32-9450-BC57B03E73E7}" type="presParOf" srcId="{B75D0038-33B5-4F74-BD73-9555C12B26D5}" destId="{157EF3BC-A3C0-4377-8511-414C8BEE6BD9}" srcOrd="0" destOrd="0" presId="urn:microsoft.com/office/officeart/2005/8/layout/chevron2"/>
    <dgm:cxn modelId="{F969045E-0B3C-4B34-83F4-F8E36D839877}" type="presParOf" srcId="{B75D0038-33B5-4F74-BD73-9555C12B26D5}" destId="{97E20AB3-A1FA-410E-9166-35BFB583E390}" srcOrd="1" destOrd="0" presId="urn:microsoft.com/office/officeart/2005/8/layout/chevron2"/>
    <dgm:cxn modelId="{F429B604-F40B-45CD-8C4E-71AE5EA1D418}" type="presParOf" srcId="{2288854D-C07B-4B0E-80F9-7115942F7576}" destId="{806E78BF-A530-452C-906D-EE1DB6D72A57}" srcOrd="1" destOrd="0" presId="urn:microsoft.com/office/officeart/2005/8/layout/chevron2"/>
    <dgm:cxn modelId="{4504819F-D31F-408D-8814-F6DF5BBDE751}" type="presParOf" srcId="{2288854D-C07B-4B0E-80F9-7115942F7576}" destId="{223C08FB-CB2A-4641-B47E-D7B457302447}" srcOrd="2" destOrd="0" presId="urn:microsoft.com/office/officeart/2005/8/layout/chevron2"/>
    <dgm:cxn modelId="{C4E50D85-5A94-4183-9EEE-42F7A18033A9}" type="presParOf" srcId="{223C08FB-CB2A-4641-B47E-D7B457302447}" destId="{F60FE4A5-769D-4952-8B2D-926CBC13FDD9}" srcOrd="0" destOrd="0" presId="urn:microsoft.com/office/officeart/2005/8/layout/chevron2"/>
    <dgm:cxn modelId="{13D4EA0B-EC05-4445-9B51-382AC37BD391}" type="presParOf" srcId="{223C08FB-CB2A-4641-B47E-D7B457302447}" destId="{9F0E4910-808E-4770-9151-F28A1CE86693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B83441-89D0-4AC1-8B04-7B4F76DAA7E4}">
      <dsp:nvSpPr>
        <dsp:cNvPr id="0" name=""/>
        <dsp:cNvSpPr/>
      </dsp:nvSpPr>
      <dsp:spPr>
        <a:xfrm rot="4396374">
          <a:off x="1261782" y="1078272"/>
          <a:ext cx="4677714" cy="3262122"/>
        </a:xfrm>
        <a:prstGeom prst="swooshArrow">
          <a:avLst>
            <a:gd name="adj1" fmla="val 16310"/>
            <a:gd name="adj2" fmla="val 31370"/>
          </a:avLst>
        </a:prstGeom>
        <a:solidFill>
          <a:schemeClr val="accent6">
            <a:shade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1F2DAF-52C0-4D8C-9A88-1EC9E851F75B}">
      <dsp:nvSpPr>
        <dsp:cNvPr id="0" name=""/>
        <dsp:cNvSpPr/>
      </dsp:nvSpPr>
      <dsp:spPr>
        <a:xfrm>
          <a:off x="1078208" y="3154260"/>
          <a:ext cx="2362538" cy="45719"/>
        </a:xfrm>
        <a:prstGeom prst="ellipse">
          <a:avLst/>
        </a:prstGeom>
        <a:noFill/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44DF790-6418-4864-809F-24629099CBE0}">
      <dsp:nvSpPr>
        <dsp:cNvPr id="0" name=""/>
        <dsp:cNvSpPr/>
      </dsp:nvSpPr>
      <dsp:spPr>
        <a:xfrm>
          <a:off x="1723840" y="226821"/>
          <a:ext cx="2205397" cy="8669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b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500" kern="1200" dirty="0">
              <a:latin typeface="+mj-lt"/>
            </a:rPr>
            <a:t>Regresja liniowa</a:t>
          </a:r>
          <a:endParaRPr lang="en-GB" sz="2500" kern="1200" dirty="0">
            <a:latin typeface="+mj-lt"/>
          </a:endParaRPr>
        </a:p>
      </dsp:txBody>
      <dsp:txXfrm>
        <a:off x="1723840" y="226821"/>
        <a:ext cx="2205397" cy="866986"/>
      </dsp:txXfrm>
    </dsp:sp>
    <dsp:sp modelId="{4BB291E0-0B1B-45E6-B27E-B39AA5C6258C}">
      <dsp:nvSpPr>
        <dsp:cNvPr id="0" name=""/>
        <dsp:cNvSpPr/>
      </dsp:nvSpPr>
      <dsp:spPr>
        <a:xfrm>
          <a:off x="4963240" y="1405012"/>
          <a:ext cx="3164759" cy="11316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400" kern="1200" dirty="0">
              <a:latin typeface="+mj-lt"/>
            </a:rPr>
            <a:t>Liniowa</a:t>
          </a:r>
          <a:br>
            <a:rPr lang="pl-PL" sz="2400" kern="1200" dirty="0">
              <a:latin typeface="+mj-lt"/>
            </a:rPr>
          </a:br>
          <a:r>
            <a:rPr lang="pl-PL" sz="2400" kern="1200" dirty="0">
              <a:latin typeface="+mj-lt"/>
            </a:rPr>
            <a:t>regresja</a:t>
          </a:r>
          <a:br>
            <a:rPr lang="pl-PL" sz="2400" kern="1200" dirty="0">
              <a:latin typeface="+mj-lt"/>
            </a:rPr>
          </a:br>
          <a:r>
            <a:rPr lang="pl-PL" sz="2400" kern="1200" dirty="0" err="1">
              <a:latin typeface="+mj-lt"/>
            </a:rPr>
            <a:t>kwantylowa</a:t>
          </a:r>
          <a:endParaRPr lang="en-GB" sz="2400" kern="1200" dirty="0">
            <a:latin typeface="+mj-lt"/>
          </a:endParaRPr>
        </a:p>
      </dsp:txBody>
      <dsp:txXfrm>
        <a:off x="4963240" y="1405012"/>
        <a:ext cx="3164759" cy="1131643"/>
      </dsp:txXfrm>
    </dsp:sp>
    <dsp:sp modelId="{BE57E960-AB68-44FA-8F20-860A3272032E}">
      <dsp:nvSpPr>
        <dsp:cNvPr id="0" name=""/>
        <dsp:cNvSpPr/>
      </dsp:nvSpPr>
      <dsp:spPr>
        <a:xfrm>
          <a:off x="3928468" y="4551680"/>
          <a:ext cx="2980266" cy="8669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400" kern="1200" dirty="0">
              <a:latin typeface="+mj-lt"/>
            </a:rPr>
            <a:t>Kopułowa regresja </a:t>
          </a:r>
          <a:r>
            <a:rPr lang="pl-PL" sz="2400" kern="1200" dirty="0" err="1">
              <a:latin typeface="+mj-lt"/>
            </a:rPr>
            <a:t>kwantylowa</a:t>
          </a:r>
          <a:endParaRPr lang="en-GB" sz="2400" kern="1200" dirty="0">
            <a:latin typeface="+mj-lt"/>
          </a:endParaRPr>
        </a:p>
      </dsp:txBody>
      <dsp:txXfrm>
        <a:off x="3928468" y="4551680"/>
        <a:ext cx="2980266" cy="866986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7EF3BC-A3C0-4377-8511-414C8BEE6BD9}">
      <dsp:nvSpPr>
        <dsp:cNvPr id="0" name=""/>
        <dsp:cNvSpPr/>
      </dsp:nvSpPr>
      <dsp:spPr>
        <a:xfrm rot="5400000">
          <a:off x="-230961" y="232104"/>
          <a:ext cx="1539745" cy="1077821"/>
        </a:xfrm>
        <a:prstGeom prst="chevron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800" kern="1200" dirty="0">
              <a:latin typeface="+mj-lt"/>
            </a:rPr>
            <a:t>R-</a:t>
          </a:r>
          <a:r>
            <a:rPr lang="pl-PL" sz="1800" kern="1200" dirty="0" err="1">
              <a:latin typeface="+mj-lt"/>
            </a:rPr>
            <a:t>vine</a:t>
          </a:r>
          <a:endParaRPr lang="en-GB" sz="1800" kern="1200" dirty="0">
            <a:latin typeface="+mj-lt"/>
          </a:endParaRPr>
        </a:p>
      </dsp:txBody>
      <dsp:txXfrm rot="-5400000">
        <a:off x="2" y="540053"/>
        <a:ext cx="1077821" cy="461924"/>
      </dsp:txXfrm>
    </dsp:sp>
    <dsp:sp modelId="{97E20AB3-A1FA-410E-9166-35BFB583E390}">
      <dsp:nvSpPr>
        <dsp:cNvPr id="0" name=""/>
        <dsp:cNvSpPr/>
      </dsp:nvSpPr>
      <dsp:spPr>
        <a:xfrm rot="5400000">
          <a:off x="2120032" y="-1041067"/>
          <a:ext cx="1000834" cy="308525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9525" rIns="9525" bIns="952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l-PL" sz="1500" kern="1200" dirty="0">
              <a:latin typeface="+mj-lt"/>
            </a:rPr>
            <a:t>Ogólny sposób dekompozycji</a:t>
          </a:r>
          <a:br>
            <a:rPr lang="pl-PL" sz="1500" kern="1200" dirty="0">
              <a:latin typeface="+mj-lt"/>
            </a:rPr>
          </a:br>
          <a:r>
            <a:rPr lang="pl-PL" sz="1500" i="1" kern="1200" dirty="0">
              <a:latin typeface="+mj-lt"/>
            </a:rPr>
            <a:t>n</a:t>
          </a:r>
          <a:r>
            <a:rPr lang="pl-PL" sz="1500" i="0" kern="1200" dirty="0">
              <a:latin typeface="+mj-lt"/>
            </a:rPr>
            <a:t>-wymiarowego rozkładu</a:t>
          </a:r>
          <a:r>
            <a:rPr lang="pl-PL" sz="1500" kern="1200" dirty="0">
              <a:latin typeface="+mj-lt"/>
            </a:rPr>
            <a:t> na rozkłady brzegowe i kopuły</a:t>
          </a:r>
          <a:endParaRPr lang="en-GB" sz="1500" kern="1200" dirty="0">
            <a:latin typeface="+mj-lt"/>
          </a:endParaRPr>
        </a:p>
      </dsp:txBody>
      <dsp:txXfrm rot="-5400000">
        <a:off x="1077822" y="50000"/>
        <a:ext cx="3036399" cy="903120"/>
      </dsp:txXfrm>
    </dsp:sp>
    <dsp:sp modelId="{F60FE4A5-769D-4952-8B2D-926CBC13FDD9}">
      <dsp:nvSpPr>
        <dsp:cNvPr id="0" name=""/>
        <dsp:cNvSpPr/>
      </dsp:nvSpPr>
      <dsp:spPr>
        <a:xfrm rot="5400000">
          <a:off x="-230961" y="1475761"/>
          <a:ext cx="1539745" cy="1077821"/>
        </a:xfrm>
        <a:prstGeom prst="chevron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800" kern="1200" dirty="0">
              <a:latin typeface="+mj-lt"/>
            </a:rPr>
            <a:t>D-</a:t>
          </a:r>
          <a:r>
            <a:rPr lang="pl-PL" sz="1800" kern="1200" dirty="0" err="1">
              <a:latin typeface="+mj-lt"/>
            </a:rPr>
            <a:t>vine</a:t>
          </a:r>
          <a:endParaRPr lang="en-GB" sz="2500" kern="1200" dirty="0">
            <a:latin typeface="+mj-lt"/>
          </a:endParaRPr>
        </a:p>
      </dsp:txBody>
      <dsp:txXfrm rot="-5400000">
        <a:off x="2" y="1783710"/>
        <a:ext cx="1077821" cy="461924"/>
      </dsp:txXfrm>
    </dsp:sp>
    <dsp:sp modelId="{9F0E4910-808E-4770-9151-F28A1CE86693}">
      <dsp:nvSpPr>
        <dsp:cNvPr id="0" name=""/>
        <dsp:cNvSpPr/>
      </dsp:nvSpPr>
      <dsp:spPr>
        <a:xfrm rot="5400000">
          <a:off x="2120032" y="202588"/>
          <a:ext cx="1000834" cy="308525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9525" rIns="9525" bIns="952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l-PL" sz="1500" kern="1200" dirty="0">
              <a:latin typeface="+mj-lt"/>
            </a:rPr>
            <a:t>Podklasa R-</a:t>
          </a:r>
          <a:r>
            <a:rPr lang="pl-PL" sz="1500" kern="1200" dirty="0" err="1">
              <a:latin typeface="+mj-lt"/>
            </a:rPr>
            <a:t>vine</a:t>
          </a:r>
          <a:endParaRPr lang="en-GB" sz="1500" kern="1200" dirty="0">
            <a:latin typeface="+mj-lt"/>
          </a:endParaRP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l-PL" sz="1500" kern="1200" dirty="0">
              <a:latin typeface="+mj-lt"/>
            </a:rPr>
            <a:t>Każdy węzeł ma co najwyżej dwie krawędzie</a:t>
          </a:r>
          <a:endParaRPr lang="en-GB" sz="1500" kern="1200" dirty="0">
            <a:latin typeface="+mj-lt"/>
          </a:endParaRPr>
        </a:p>
      </dsp:txBody>
      <dsp:txXfrm rot="-5400000">
        <a:off x="1077822" y="1293656"/>
        <a:ext cx="3036399" cy="903120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7EF3BC-A3C0-4377-8511-414C8BEE6BD9}">
      <dsp:nvSpPr>
        <dsp:cNvPr id="0" name=""/>
        <dsp:cNvSpPr/>
      </dsp:nvSpPr>
      <dsp:spPr>
        <a:xfrm rot="5400000">
          <a:off x="-230961" y="232104"/>
          <a:ext cx="1539745" cy="1077821"/>
        </a:xfrm>
        <a:prstGeom prst="chevron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800" kern="1200" dirty="0">
              <a:latin typeface="+mj-lt"/>
            </a:rPr>
            <a:t>R-</a:t>
          </a:r>
          <a:r>
            <a:rPr lang="pl-PL" sz="1800" kern="1200" dirty="0" err="1">
              <a:latin typeface="+mj-lt"/>
            </a:rPr>
            <a:t>vine</a:t>
          </a:r>
          <a:endParaRPr lang="en-GB" sz="1800" kern="1200" dirty="0">
            <a:latin typeface="+mj-lt"/>
          </a:endParaRPr>
        </a:p>
      </dsp:txBody>
      <dsp:txXfrm rot="-5400000">
        <a:off x="2" y="540053"/>
        <a:ext cx="1077821" cy="461924"/>
      </dsp:txXfrm>
    </dsp:sp>
    <dsp:sp modelId="{97E20AB3-A1FA-410E-9166-35BFB583E390}">
      <dsp:nvSpPr>
        <dsp:cNvPr id="0" name=""/>
        <dsp:cNvSpPr/>
      </dsp:nvSpPr>
      <dsp:spPr>
        <a:xfrm rot="5400000">
          <a:off x="2120032" y="-1041067"/>
          <a:ext cx="1000834" cy="308525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9525" rIns="9525" bIns="952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l-PL" sz="1500" kern="1200" dirty="0">
              <a:latin typeface="+mj-lt"/>
            </a:rPr>
            <a:t>Ogólny sposób dekompozycji</a:t>
          </a:r>
          <a:br>
            <a:rPr lang="pl-PL" sz="1500" kern="1200" dirty="0">
              <a:latin typeface="+mj-lt"/>
            </a:rPr>
          </a:br>
          <a:r>
            <a:rPr lang="pl-PL" sz="1500" i="1" kern="1200" dirty="0">
              <a:latin typeface="+mj-lt"/>
            </a:rPr>
            <a:t>n</a:t>
          </a:r>
          <a:r>
            <a:rPr lang="pl-PL" sz="1500" i="0" kern="1200" dirty="0">
              <a:latin typeface="+mj-lt"/>
            </a:rPr>
            <a:t>-wymiarowego rozkładu</a:t>
          </a:r>
          <a:r>
            <a:rPr lang="pl-PL" sz="1500" kern="1200" dirty="0">
              <a:latin typeface="+mj-lt"/>
            </a:rPr>
            <a:t> na rozkłady brzegowe i kopuły</a:t>
          </a:r>
          <a:endParaRPr lang="en-GB" sz="1500" kern="1200" dirty="0">
            <a:latin typeface="+mj-lt"/>
          </a:endParaRPr>
        </a:p>
      </dsp:txBody>
      <dsp:txXfrm rot="-5400000">
        <a:off x="1077822" y="50000"/>
        <a:ext cx="3036399" cy="903120"/>
      </dsp:txXfrm>
    </dsp:sp>
    <dsp:sp modelId="{F60FE4A5-769D-4952-8B2D-926CBC13FDD9}">
      <dsp:nvSpPr>
        <dsp:cNvPr id="0" name=""/>
        <dsp:cNvSpPr/>
      </dsp:nvSpPr>
      <dsp:spPr>
        <a:xfrm rot="5400000">
          <a:off x="-230961" y="1475761"/>
          <a:ext cx="1539745" cy="1077821"/>
        </a:xfrm>
        <a:prstGeom prst="chevron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800" kern="1200" dirty="0">
              <a:latin typeface="+mj-lt"/>
            </a:rPr>
            <a:t>D-</a:t>
          </a:r>
          <a:r>
            <a:rPr lang="pl-PL" sz="1800" kern="1200" dirty="0" err="1">
              <a:latin typeface="+mj-lt"/>
            </a:rPr>
            <a:t>vine</a:t>
          </a:r>
          <a:endParaRPr lang="en-GB" sz="2500" kern="1200" dirty="0">
            <a:latin typeface="+mj-lt"/>
          </a:endParaRPr>
        </a:p>
      </dsp:txBody>
      <dsp:txXfrm rot="-5400000">
        <a:off x="2" y="1783710"/>
        <a:ext cx="1077821" cy="461924"/>
      </dsp:txXfrm>
    </dsp:sp>
    <dsp:sp modelId="{9F0E4910-808E-4770-9151-F28A1CE86693}">
      <dsp:nvSpPr>
        <dsp:cNvPr id="0" name=""/>
        <dsp:cNvSpPr/>
      </dsp:nvSpPr>
      <dsp:spPr>
        <a:xfrm rot="5400000">
          <a:off x="2120032" y="202588"/>
          <a:ext cx="1000834" cy="308525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9525" rIns="9525" bIns="952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l-PL" sz="1500" kern="1200" dirty="0">
              <a:latin typeface="+mj-lt"/>
            </a:rPr>
            <a:t>Podklasa R-</a:t>
          </a:r>
          <a:r>
            <a:rPr lang="pl-PL" sz="1500" kern="1200" dirty="0" err="1">
              <a:latin typeface="+mj-lt"/>
            </a:rPr>
            <a:t>vine</a:t>
          </a:r>
          <a:endParaRPr lang="en-GB" sz="1500" kern="1200" dirty="0">
            <a:latin typeface="+mj-lt"/>
          </a:endParaRP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l-PL" sz="1500" kern="1200" dirty="0">
              <a:latin typeface="+mj-lt"/>
            </a:rPr>
            <a:t>Każdy węzeł ma co najwyżej dwie krawędzie</a:t>
          </a:r>
          <a:endParaRPr lang="en-GB" sz="1500" kern="1200" dirty="0">
            <a:latin typeface="+mj-lt"/>
          </a:endParaRPr>
        </a:p>
      </dsp:txBody>
      <dsp:txXfrm rot="-5400000">
        <a:off x="1077822" y="1293656"/>
        <a:ext cx="3036399" cy="903120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70F3A2-D2E6-42F0-BD7B-9B29A9A6DC27}">
      <dsp:nvSpPr>
        <dsp:cNvPr id="0" name=""/>
        <dsp:cNvSpPr/>
      </dsp:nvSpPr>
      <dsp:spPr>
        <a:xfrm>
          <a:off x="1231" y="1769387"/>
          <a:ext cx="2337746" cy="1168873"/>
        </a:xfrm>
        <a:prstGeom prst="roundRect">
          <a:avLst>
            <a:gd name="adj" fmla="val 10000"/>
          </a:avLst>
        </a:prstGeom>
        <a:solidFill>
          <a:schemeClr val="accent6">
            <a:shade val="8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600" kern="1200" dirty="0">
              <a:latin typeface="+mj-lt"/>
            </a:rPr>
            <a:t>Standardowa kopułowa regresja </a:t>
          </a:r>
          <a:r>
            <a:rPr lang="pl-PL" sz="1600" kern="1200" dirty="0" err="1">
              <a:latin typeface="+mj-lt"/>
            </a:rPr>
            <a:t>kwantylowa</a:t>
          </a:r>
          <a:endParaRPr lang="en-GB" sz="1600" kern="1200" dirty="0">
            <a:latin typeface="+mj-lt"/>
          </a:endParaRPr>
        </a:p>
      </dsp:txBody>
      <dsp:txXfrm>
        <a:off x="35466" y="1803622"/>
        <a:ext cx="2269276" cy="1100403"/>
      </dsp:txXfrm>
    </dsp:sp>
    <dsp:sp modelId="{5044B22D-682A-4BFE-A615-C38186841DC4}">
      <dsp:nvSpPr>
        <dsp:cNvPr id="0" name=""/>
        <dsp:cNvSpPr/>
      </dsp:nvSpPr>
      <dsp:spPr>
        <a:xfrm rot="18070641">
          <a:off x="1827651" y="1424811"/>
          <a:ext cx="2120319" cy="43945"/>
        </a:xfrm>
        <a:custGeom>
          <a:avLst/>
          <a:gdLst/>
          <a:ahLst/>
          <a:cxnLst/>
          <a:rect l="0" t="0" r="0" b="0"/>
          <a:pathLst>
            <a:path>
              <a:moveTo>
                <a:pt x="0" y="21972"/>
              </a:moveTo>
              <a:lnTo>
                <a:pt x="2120319" y="21972"/>
              </a:lnTo>
            </a:path>
          </a:pathLst>
        </a:custGeom>
        <a:noFill/>
        <a:ln w="15875" cap="flat" cmpd="sng" algn="ctr">
          <a:solidFill>
            <a:schemeClr val="accent6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>
            <a:latin typeface="+mj-lt"/>
          </a:endParaRPr>
        </a:p>
      </dsp:txBody>
      <dsp:txXfrm>
        <a:off x="2834802" y="1393776"/>
        <a:ext cx="106015" cy="106015"/>
      </dsp:txXfrm>
    </dsp:sp>
    <dsp:sp modelId="{6869DEBD-6120-4516-92CA-F85B8D56F70A}">
      <dsp:nvSpPr>
        <dsp:cNvPr id="0" name=""/>
        <dsp:cNvSpPr/>
      </dsp:nvSpPr>
      <dsp:spPr>
        <a:xfrm>
          <a:off x="3436643" y="153934"/>
          <a:ext cx="3010690" cy="771620"/>
        </a:xfrm>
        <a:prstGeom prst="roundRect">
          <a:avLst>
            <a:gd name="adj" fmla="val 10000"/>
          </a:avLst>
        </a:prstGeom>
        <a:solidFill>
          <a:schemeClr val="accent6">
            <a:tint val="99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600" b="0" kern="1200" dirty="0">
              <a:latin typeface="+mj-lt"/>
            </a:rPr>
            <a:t>Zamiast jednego </a:t>
          </a:r>
          <a14:m xmlns:a14="http://schemas.microsoft.com/office/drawing/2010/main">
            <m:oMath xmlns:m="http://schemas.openxmlformats.org/officeDocument/2006/math">
              <m:r>
                <a:rPr lang="pl-PL" sz="1600" b="0" i="1" kern="1200" dirty="0" smtClean="0">
                  <a:latin typeface="Cambria Math" panose="02040503050406030204" pitchFamily="18" charset="0"/>
                </a:rPr>
                <m:t>𝑈</m:t>
              </m:r>
            </m:oMath>
          </a14:m>
          <a:r>
            <a:rPr lang="pl-PL" sz="1600" b="0" kern="1200" dirty="0">
              <a:latin typeface="+mj-lt"/>
            </a:rPr>
            <a:t>, wektor </a:t>
          </a:r>
          <a:r>
            <a:rPr lang="pl-PL" sz="1600" b="0" kern="1200" dirty="0" err="1">
              <a:latin typeface="+mj-lt"/>
            </a:rPr>
            <a:t>predyktorów</a:t>
          </a:r>
          <a:r>
            <a:rPr lang="pl-PL" sz="1600" b="0" kern="1200" dirty="0">
              <a:latin typeface="+mj-lt"/>
            </a:rPr>
            <a:t> </a:t>
          </a:r>
          <a14:m xmlns:a14="http://schemas.microsoft.com/office/drawing/2010/main">
            <m:oMath xmlns:m="http://schemas.openxmlformats.org/officeDocument/2006/math">
              <m:r>
                <a:rPr lang="pl-PL" sz="1600" b="1" i="1" kern="1200" smtClean="0">
                  <a:latin typeface="Cambria Math" panose="02040503050406030204" pitchFamily="18" charset="0"/>
                </a:rPr>
                <m:t>𝑼</m:t>
              </m:r>
            </m:oMath>
          </a14:m>
          <a:endParaRPr lang="en-GB" sz="1600" kern="1200" dirty="0">
            <a:latin typeface="+mj-lt"/>
          </a:endParaRPr>
        </a:p>
      </dsp:txBody>
      <dsp:txXfrm>
        <a:off x="3459243" y="176534"/>
        <a:ext cx="2965490" cy="726420"/>
      </dsp:txXfrm>
    </dsp:sp>
    <dsp:sp modelId="{3584F71E-6864-4461-86B9-419EDC3347DA}">
      <dsp:nvSpPr>
        <dsp:cNvPr id="0" name=""/>
        <dsp:cNvSpPr/>
      </dsp:nvSpPr>
      <dsp:spPr>
        <a:xfrm rot="3545443">
          <a:off x="2043124" y="2853806"/>
          <a:ext cx="1216703" cy="43945"/>
        </a:xfrm>
        <a:custGeom>
          <a:avLst/>
          <a:gdLst/>
          <a:ahLst/>
          <a:cxnLst/>
          <a:rect l="0" t="0" r="0" b="0"/>
          <a:pathLst>
            <a:path>
              <a:moveTo>
                <a:pt x="0" y="21972"/>
              </a:moveTo>
              <a:lnTo>
                <a:pt x="1216703" y="21972"/>
              </a:lnTo>
            </a:path>
          </a:pathLst>
        </a:custGeom>
        <a:noFill/>
        <a:ln w="15875" cap="flat" cmpd="sng" algn="ctr">
          <a:solidFill>
            <a:schemeClr val="accent6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>
            <a:latin typeface="+mj-lt"/>
          </a:endParaRPr>
        </a:p>
      </dsp:txBody>
      <dsp:txXfrm>
        <a:off x="2621058" y="2845361"/>
        <a:ext cx="60835" cy="60835"/>
      </dsp:txXfrm>
    </dsp:sp>
    <dsp:sp modelId="{91A3BBBF-B0DC-4E0D-8623-97E11C392737}">
      <dsp:nvSpPr>
        <dsp:cNvPr id="0" name=""/>
        <dsp:cNvSpPr/>
      </dsp:nvSpPr>
      <dsp:spPr>
        <a:xfrm>
          <a:off x="2963974" y="2813296"/>
          <a:ext cx="2337746" cy="1168873"/>
        </a:xfrm>
        <a:prstGeom prst="roundRect">
          <a:avLst>
            <a:gd name="adj" fmla="val 10000"/>
          </a:avLst>
        </a:prstGeom>
        <a:solidFill>
          <a:schemeClr val="accent6">
            <a:tint val="99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600" kern="1200" dirty="0">
              <a:latin typeface="+mj-lt"/>
            </a:rPr>
            <a:t>Kopułę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pl-PL" sz="1600" b="0" i="1" kern="1200" dirty="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pl-PL" sz="1600" i="1" kern="1200" dirty="0" smtClean="0">
                      <a:latin typeface="Cambria Math" panose="02040503050406030204" pitchFamily="18" charset="0"/>
                    </a:rPr>
                    <m:t>𝐶</m:t>
                  </m:r>
                </m:e>
                <m:sub>
                  <m:r>
                    <a:rPr lang="pl-PL" sz="1600" b="0" i="1" kern="1200" dirty="0" smtClean="0">
                      <a:latin typeface="Cambria Math" panose="02040503050406030204" pitchFamily="18" charset="0"/>
                    </a:rPr>
                    <m:t>𝑉</m:t>
                  </m:r>
                  <m:r>
                    <a:rPr lang="pl-PL" sz="1600" b="1" i="1" kern="1200" dirty="0" smtClean="0">
                      <a:latin typeface="Cambria Math" panose="02040503050406030204" pitchFamily="18" charset="0"/>
                    </a:rPr>
                    <m:t>,</m:t>
                  </m:r>
                  <m:r>
                    <a:rPr lang="pl-PL" sz="1600" b="1" i="1" kern="1200" dirty="0" smtClean="0">
                      <a:latin typeface="Cambria Math" panose="02040503050406030204" pitchFamily="18" charset="0"/>
                    </a:rPr>
                    <m:t>𝑼</m:t>
                  </m:r>
                </m:sub>
              </m:sSub>
            </m:oMath>
          </a14:m>
          <a:r>
            <a:rPr lang="pl-PL" sz="1600" kern="1200" dirty="0">
              <a:latin typeface="+mj-lt"/>
            </a:rPr>
            <a:t> wyrażamy poprzez D-</a:t>
          </a:r>
          <a:r>
            <a:rPr lang="pl-PL" sz="1600" kern="1200" dirty="0" err="1">
              <a:latin typeface="+mj-lt"/>
            </a:rPr>
            <a:t>vine</a:t>
          </a:r>
          <a:endParaRPr lang="en-GB" sz="1600" kern="1200" dirty="0">
            <a:latin typeface="+mj-lt"/>
          </a:endParaRPr>
        </a:p>
      </dsp:txBody>
      <dsp:txXfrm>
        <a:off x="2998209" y="2847531"/>
        <a:ext cx="2269276" cy="1100403"/>
      </dsp:txXfrm>
    </dsp:sp>
    <dsp:sp modelId="{043CB3AC-2982-4EEC-B49C-9B9E712EA3C4}">
      <dsp:nvSpPr>
        <dsp:cNvPr id="0" name=""/>
        <dsp:cNvSpPr/>
      </dsp:nvSpPr>
      <dsp:spPr>
        <a:xfrm rot="18955005">
          <a:off x="5085716" y="2842246"/>
          <a:ext cx="1533743" cy="43945"/>
        </a:xfrm>
        <a:custGeom>
          <a:avLst/>
          <a:gdLst/>
          <a:ahLst/>
          <a:cxnLst/>
          <a:rect l="0" t="0" r="0" b="0"/>
          <a:pathLst>
            <a:path>
              <a:moveTo>
                <a:pt x="0" y="21972"/>
              </a:moveTo>
              <a:lnTo>
                <a:pt x="1533743" y="21972"/>
              </a:lnTo>
            </a:path>
          </a:pathLst>
        </a:custGeom>
        <a:noFill/>
        <a:ln w="15875" cap="flat" cmpd="sng" algn="ctr">
          <a:solidFill>
            <a:schemeClr val="accent6">
              <a:tint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>
            <a:latin typeface="+mj-lt"/>
          </a:endParaRPr>
        </a:p>
      </dsp:txBody>
      <dsp:txXfrm>
        <a:off x="5814244" y="2825875"/>
        <a:ext cx="76687" cy="76687"/>
      </dsp:txXfrm>
    </dsp:sp>
    <dsp:sp modelId="{A14D399B-AC34-4DD0-A5B5-EB5341E928FE}">
      <dsp:nvSpPr>
        <dsp:cNvPr id="0" name=""/>
        <dsp:cNvSpPr/>
      </dsp:nvSpPr>
      <dsp:spPr>
        <a:xfrm>
          <a:off x="6403454" y="1666211"/>
          <a:ext cx="2694650" cy="1328985"/>
        </a:xfrm>
        <a:prstGeom prst="roundRect">
          <a:avLst>
            <a:gd name="adj" fmla="val 10000"/>
          </a:avLst>
        </a:prstGeom>
        <a:solidFill>
          <a:schemeClr val="accent6">
            <a:tint val="8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600" kern="1200" dirty="0">
              <a:latin typeface="+mj-lt"/>
            </a:rPr>
            <a:t>Jeśli </a:t>
          </a:r>
          <a:r>
            <a:rPr lang="pl-PL" sz="1600" b="0" i="1" u="none" kern="1200" dirty="0">
              <a:latin typeface="+mj-lt"/>
            </a:rPr>
            <a:t>V</a:t>
          </a:r>
          <a:r>
            <a:rPr lang="pl-PL" sz="1600" u="none" kern="1200" dirty="0">
              <a:latin typeface="+mj-lt"/>
            </a:rPr>
            <a:t> </a:t>
          </a:r>
          <a:r>
            <a:rPr lang="pl-PL" sz="1600" kern="1200" dirty="0">
              <a:latin typeface="+mj-lt"/>
            </a:rPr>
            <a:t>będzie na krańcach </a:t>
          </a:r>
          <a:r>
            <a:rPr lang="pl-PL" sz="1600" i="1" kern="1200" dirty="0">
              <a:latin typeface="+mj-lt"/>
            </a:rPr>
            <a:t>T1</a:t>
          </a:r>
          <a:r>
            <a:rPr lang="pl-PL" sz="1600" kern="1200" dirty="0">
              <a:latin typeface="+mj-lt"/>
            </a:rPr>
            <a:t>,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600" kern="1200" dirty="0">
              <a:latin typeface="+mj-lt"/>
            </a:rPr>
            <a:t>to istnieje analityczny wzór na jego </a:t>
          </a:r>
          <a:r>
            <a:rPr lang="pl-PL" sz="1600" kern="1200" dirty="0" err="1">
              <a:latin typeface="+mj-lt"/>
            </a:rPr>
            <a:t>kwantyle</a:t>
          </a:r>
          <a14:m xmlns:a14="http://schemas.microsoft.com/office/drawing/2010/main">
            <m:oMath xmlns:m="http://schemas.openxmlformats.org/officeDocument/2006/math">
              <m:sSup>
                <m:sSupPr>
                  <m:ctrlPr>
                    <a:rPr lang="pl-PL" sz="1600" b="0" i="1" kern="1200" smtClean="0">
                      <a:latin typeface="Cambria Math" panose="02040503050406030204" pitchFamily="18" charset="0"/>
                    </a:rPr>
                  </m:ctrlPr>
                </m:sSupPr>
                <m:e>
                  <m:r>
                    <a:rPr lang="pl-PL" sz="1600" b="0" i="1" kern="1200" smtClean="0">
                      <a:latin typeface="Cambria Math" panose="02040503050406030204" pitchFamily="18" charset="0"/>
                    </a:rPr>
                    <m:t>.</m:t>
                  </m:r>
                </m:e>
                <m:sup>
                  <m:r>
                    <a:rPr lang="pl-PL" sz="1600" b="0" i="1" kern="1200" smtClean="0">
                      <a:latin typeface="Cambria Math" panose="02040503050406030204" pitchFamily="18" charset="0"/>
                    </a:rPr>
                    <m:t>[3]</m:t>
                  </m:r>
                </m:sup>
              </m:sSup>
            </m:oMath>
          </a14:m>
          <a:endParaRPr lang="pl-PL" sz="1600" kern="1200" dirty="0">
            <a:latin typeface="+mj-lt"/>
          </a:endParaRPr>
        </a:p>
      </dsp:txBody>
      <dsp:txXfrm>
        <a:off x="6442379" y="1705136"/>
        <a:ext cx="2616800" cy="1251135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DAC55B-B46C-4A05-9623-9059E3E29A3C}">
      <dsp:nvSpPr>
        <dsp:cNvPr id="0" name=""/>
        <dsp:cNvSpPr/>
      </dsp:nvSpPr>
      <dsp:spPr>
        <a:xfrm>
          <a:off x="0" y="148247"/>
          <a:ext cx="2437675" cy="643633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815" tIns="29210" rIns="43815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300" kern="1200" dirty="0">
              <a:latin typeface="+mj-lt"/>
            </a:rPr>
            <a:t>      Scenariusz:</a:t>
          </a:r>
          <a:endParaRPr lang="en-GB" sz="2300" kern="1200" dirty="0">
            <a:latin typeface="+mj-lt"/>
          </a:endParaRPr>
        </a:p>
      </dsp:txBody>
      <dsp:txXfrm>
        <a:off x="18851" y="167098"/>
        <a:ext cx="2399973" cy="605931"/>
      </dsp:txXfrm>
    </dsp:sp>
    <dsp:sp modelId="{8599D471-5EC5-4B7E-B8A7-5C9408150043}">
      <dsp:nvSpPr>
        <dsp:cNvPr id="0" name=""/>
        <dsp:cNvSpPr/>
      </dsp:nvSpPr>
      <dsp:spPr>
        <a:xfrm>
          <a:off x="243767" y="791881"/>
          <a:ext cx="996336" cy="61811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18115"/>
              </a:lnTo>
              <a:lnTo>
                <a:pt x="996336" y="618115"/>
              </a:lnTo>
            </a:path>
          </a:pathLst>
        </a:custGeom>
        <a:noFill/>
        <a:ln w="15875" cap="flat" cmpd="sng" algn="ctr">
          <a:solidFill>
            <a:schemeClr val="accent6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BFE5014-844F-4618-8D58-C37E185FCA8F}">
      <dsp:nvSpPr>
        <dsp:cNvPr id="0" name=""/>
        <dsp:cNvSpPr/>
      </dsp:nvSpPr>
      <dsp:spPr>
        <a:xfrm>
          <a:off x="1240103" y="928565"/>
          <a:ext cx="1982991" cy="96286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400" kern="1200" dirty="0">
              <a:latin typeface="+mj-lt"/>
            </a:rPr>
            <a:t>Zbalansowany portfel akcji różnych rynków.</a:t>
          </a:r>
          <a:endParaRPr lang="en-GB" sz="1400" kern="1200" dirty="0">
            <a:latin typeface="+mj-lt"/>
          </a:endParaRPr>
        </a:p>
      </dsp:txBody>
      <dsp:txXfrm>
        <a:off x="1268304" y="956766"/>
        <a:ext cx="1926589" cy="906460"/>
      </dsp:txXfrm>
    </dsp:sp>
    <dsp:sp modelId="{43D1EC14-9592-4039-B7EB-797EB2D6398E}">
      <dsp:nvSpPr>
        <dsp:cNvPr id="0" name=""/>
        <dsp:cNvSpPr/>
      </dsp:nvSpPr>
      <dsp:spPr>
        <a:xfrm>
          <a:off x="243767" y="791881"/>
          <a:ext cx="185433" cy="183100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31007"/>
              </a:lnTo>
              <a:lnTo>
                <a:pt x="185433" y="1831007"/>
              </a:lnTo>
            </a:path>
          </a:pathLst>
        </a:custGeom>
        <a:noFill/>
        <a:ln w="15875" cap="flat" cmpd="sng" algn="ctr">
          <a:solidFill>
            <a:schemeClr val="accent6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CA1293F-D672-4B07-A416-8A1520F956E8}">
      <dsp:nvSpPr>
        <dsp:cNvPr id="0" name=""/>
        <dsp:cNvSpPr/>
      </dsp:nvSpPr>
      <dsp:spPr>
        <a:xfrm>
          <a:off x="429201" y="2047502"/>
          <a:ext cx="2266517" cy="115077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400" i="0" kern="1200" dirty="0">
              <a:latin typeface="+mj-lt"/>
            </a:rPr>
            <a:t>Jak wartość portfela zależy od rynkowych indeksów?</a:t>
          </a:r>
          <a:endParaRPr lang="en-GB" sz="1400" i="0" kern="1200" dirty="0">
            <a:latin typeface="+mj-lt"/>
          </a:endParaRPr>
        </a:p>
      </dsp:txBody>
      <dsp:txXfrm>
        <a:off x="462906" y="2081207"/>
        <a:ext cx="2199107" cy="1083364"/>
      </dsp:txXfrm>
    </dsp:sp>
    <dsp:sp modelId="{01C4248A-4819-41A6-A2CC-D1D4337C61B7}">
      <dsp:nvSpPr>
        <dsp:cNvPr id="0" name=""/>
        <dsp:cNvSpPr/>
      </dsp:nvSpPr>
      <dsp:spPr>
        <a:xfrm>
          <a:off x="243767" y="791881"/>
          <a:ext cx="1200420" cy="302716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027166"/>
              </a:lnTo>
              <a:lnTo>
                <a:pt x="1200420" y="3027166"/>
              </a:lnTo>
            </a:path>
          </a:pathLst>
        </a:custGeom>
        <a:noFill/>
        <a:ln w="15875" cap="flat" cmpd="sng" algn="ctr">
          <a:solidFill>
            <a:schemeClr val="accent6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4545697-92EB-4716-A432-AAF30057AF08}">
      <dsp:nvSpPr>
        <dsp:cNvPr id="0" name=""/>
        <dsp:cNvSpPr/>
      </dsp:nvSpPr>
      <dsp:spPr>
        <a:xfrm>
          <a:off x="1444188" y="3417984"/>
          <a:ext cx="1849978" cy="80212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400" kern="1200" dirty="0">
              <a:latin typeface="+mj-lt"/>
            </a:rPr>
            <a:t>Co gdy się mocno poruszą? </a:t>
          </a:r>
          <a:endParaRPr lang="en-GB" sz="1400" kern="1200" dirty="0">
            <a:latin typeface="+mj-lt"/>
          </a:endParaRPr>
        </a:p>
      </dsp:txBody>
      <dsp:txXfrm>
        <a:off x="1467681" y="3441477"/>
        <a:ext cx="1802992" cy="755141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B24EA68-56AC-4AFA-BCE1-2DC5BDA744DF}">
      <dsp:nvSpPr>
        <dsp:cNvPr id="0" name=""/>
        <dsp:cNvSpPr/>
      </dsp:nvSpPr>
      <dsp:spPr>
        <a:xfrm>
          <a:off x="1616" y="373673"/>
          <a:ext cx="1969592" cy="787836"/>
        </a:xfrm>
        <a:prstGeom prst="chevron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400" b="1" i="0" kern="1200" dirty="0">
              <a:latin typeface="+mj-lt"/>
            </a:rPr>
            <a:t>ARMA-GARCH</a:t>
          </a:r>
          <a:endParaRPr lang="en-GB" sz="1600" b="1" i="0" kern="1200" dirty="0">
            <a:latin typeface="+mj-lt"/>
          </a:endParaRPr>
        </a:p>
      </dsp:txBody>
      <dsp:txXfrm>
        <a:off x="395534" y="373673"/>
        <a:ext cx="1181756" cy="787836"/>
      </dsp:txXfrm>
    </dsp:sp>
    <dsp:sp modelId="{4562E310-BDAB-4818-9705-329610214D94}">
      <dsp:nvSpPr>
        <dsp:cNvPr id="0" name=""/>
        <dsp:cNvSpPr/>
      </dsp:nvSpPr>
      <dsp:spPr>
        <a:xfrm>
          <a:off x="1774249" y="373673"/>
          <a:ext cx="1969592" cy="787836"/>
        </a:xfrm>
        <a:prstGeom prst="chevron">
          <a:avLst/>
        </a:prstGeom>
        <a:noFill/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600" kern="1200" dirty="0">
              <a:latin typeface="+mj-lt"/>
            </a:rPr>
            <a:t>GAUSSIAN</a:t>
          </a:r>
          <a:br>
            <a:rPr lang="pl-PL" sz="1600" kern="1200" dirty="0">
              <a:latin typeface="+mj-lt"/>
            </a:rPr>
          </a:br>
          <a:r>
            <a:rPr lang="pl-PL" sz="1600" kern="1200" dirty="0">
              <a:latin typeface="+mj-lt"/>
            </a:rPr>
            <a:t>KDE</a:t>
          </a:r>
          <a:endParaRPr lang="en-GB" sz="1600" kern="1200" dirty="0">
            <a:latin typeface="+mj-lt"/>
          </a:endParaRPr>
        </a:p>
      </dsp:txBody>
      <dsp:txXfrm>
        <a:off x="2168167" y="373673"/>
        <a:ext cx="1181756" cy="787836"/>
      </dsp:txXfrm>
    </dsp:sp>
    <dsp:sp modelId="{DF7E2B1D-D0DA-4000-8D01-90D1DFA1F2C8}">
      <dsp:nvSpPr>
        <dsp:cNvPr id="0" name=""/>
        <dsp:cNvSpPr/>
      </dsp:nvSpPr>
      <dsp:spPr>
        <a:xfrm>
          <a:off x="3546882" y="373673"/>
          <a:ext cx="1969592" cy="787836"/>
        </a:xfrm>
        <a:prstGeom prst="chevron">
          <a:avLst/>
        </a:prstGeom>
        <a:noFill/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600" kern="1200" dirty="0">
              <a:latin typeface="+mj-lt"/>
            </a:rPr>
            <a:t>PIT</a:t>
          </a:r>
          <a:endParaRPr lang="en-GB" sz="1600" kern="1200" dirty="0">
            <a:latin typeface="+mj-lt"/>
          </a:endParaRPr>
        </a:p>
      </dsp:txBody>
      <dsp:txXfrm>
        <a:off x="3940800" y="373673"/>
        <a:ext cx="1181756" cy="787836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B24EA68-56AC-4AFA-BCE1-2DC5BDA744DF}">
      <dsp:nvSpPr>
        <dsp:cNvPr id="0" name=""/>
        <dsp:cNvSpPr/>
      </dsp:nvSpPr>
      <dsp:spPr>
        <a:xfrm>
          <a:off x="1616" y="373673"/>
          <a:ext cx="1969592" cy="787836"/>
        </a:xfrm>
        <a:prstGeom prst="chevron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400" b="1" i="0" kern="1200" dirty="0">
              <a:latin typeface="+mj-lt"/>
            </a:rPr>
            <a:t>ARMA-GARCH</a:t>
          </a:r>
          <a:endParaRPr lang="en-GB" sz="1600" b="1" i="0" kern="1200" dirty="0">
            <a:latin typeface="+mj-lt"/>
          </a:endParaRPr>
        </a:p>
      </dsp:txBody>
      <dsp:txXfrm>
        <a:off x="395534" y="373673"/>
        <a:ext cx="1181756" cy="787836"/>
      </dsp:txXfrm>
    </dsp:sp>
    <dsp:sp modelId="{4562E310-BDAB-4818-9705-329610214D94}">
      <dsp:nvSpPr>
        <dsp:cNvPr id="0" name=""/>
        <dsp:cNvSpPr/>
      </dsp:nvSpPr>
      <dsp:spPr>
        <a:xfrm>
          <a:off x="1774249" y="373673"/>
          <a:ext cx="1969592" cy="787836"/>
        </a:xfrm>
        <a:prstGeom prst="chevron">
          <a:avLst/>
        </a:prstGeom>
        <a:noFill/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600" kern="1200" dirty="0">
              <a:latin typeface="+mj-lt"/>
            </a:rPr>
            <a:t>GAUSSIAN</a:t>
          </a:r>
          <a:br>
            <a:rPr lang="pl-PL" sz="1600" kern="1200" dirty="0">
              <a:latin typeface="+mj-lt"/>
            </a:rPr>
          </a:br>
          <a:r>
            <a:rPr lang="pl-PL" sz="1600" kern="1200" dirty="0">
              <a:latin typeface="+mj-lt"/>
            </a:rPr>
            <a:t>KDE</a:t>
          </a:r>
          <a:endParaRPr lang="en-GB" sz="1600" kern="1200" dirty="0">
            <a:latin typeface="+mj-lt"/>
          </a:endParaRPr>
        </a:p>
      </dsp:txBody>
      <dsp:txXfrm>
        <a:off x="2168167" y="373673"/>
        <a:ext cx="1181756" cy="787836"/>
      </dsp:txXfrm>
    </dsp:sp>
    <dsp:sp modelId="{DF7E2B1D-D0DA-4000-8D01-90D1DFA1F2C8}">
      <dsp:nvSpPr>
        <dsp:cNvPr id="0" name=""/>
        <dsp:cNvSpPr/>
      </dsp:nvSpPr>
      <dsp:spPr>
        <a:xfrm>
          <a:off x="3546882" y="373673"/>
          <a:ext cx="1969592" cy="787836"/>
        </a:xfrm>
        <a:prstGeom prst="chevron">
          <a:avLst/>
        </a:prstGeom>
        <a:noFill/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600" kern="1200" dirty="0">
              <a:latin typeface="+mj-lt"/>
            </a:rPr>
            <a:t>PIT</a:t>
          </a:r>
          <a:endParaRPr lang="en-GB" sz="1600" kern="1200" dirty="0">
            <a:latin typeface="+mj-lt"/>
          </a:endParaRPr>
        </a:p>
      </dsp:txBody>
      <dsp:txXfrm>
        <a:off x="3940800" y="373673"/>
        <a:ext cx="1181756" cy="787836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B24EA68-56AC-4AFA-BCE1-2DC5BDA744DF}">
      <dsp:nvSpPr>
        <dsp:cNvPr id="0" name=""/>
        <dsp:cNvSpPr/>
      </dsp:nvSpPr>
      <dsp:spPr>
        <a:xfrm>
          <a:off x="1616" y="373673"/>
          <a:ext cx="1969592" cy="787836"/>
        </a:xfrm>
        <a:prstGeom prst="chevron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400" kern="1200" dirty="0">
              <a:latin typeface="+mj-lt"/>
            </a:rPr>
            <a:t>ARMA-GARCH</a:t>
          </a:r>
          <a:endParaRPr lang="en-GB" sz="1400" kern="1200" dirty="0">
            <a:latin typeface="+mj-lt"/>
          </a:endParaRPr>
        </a:p>
      </dsp:txBody>
      <dsp:txXfrm>
        <a:off x="395534" y="373673"/>
        <a:ext cx="1181756" cy="787836"/>
      </dsp:txXfrm>
    </dsp:sp>
    <dsp:sp modelId="{4562E310-BDAB-4818-9705-329610214D94}">
      <dsp:nvSpPr>
        <dsp:cNvPr id="0" name=""/>
        <dsp:cNvSpPr/>
      </dsp:nvSpPr>
      <dsp:spPr>
        <a:xfrm>
          <a:off x="1774249" y="373673"/>
          <a:ext cx="1969592" cy="787836"/>
        </a:xfrm>
        <a:prstGeom prst="chevron">
          <a:avLst/>
        </a:prstGeom>
        <a:solidFill>
          <a:schemeClr val="accent6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400" b="1" i="0" kern="1200" dirty="0">
              <a:latin typeface="+mj-lt"/>
            </a:rPr>
            <a:t>PIT</a:t>
          </a:r>
          <a:endParaRPr lang="en-GB" sz="1400" b="1" i="0" kern="1200" dirty="0">
            <a:latin typeface="+mj-lt"/>
          </a:endParaRPr>
        </a:p>
      </dsp:txBody>
      <dsp:txXfrm>
        <a:off x="2168167" y="373673"/>
        <a:ext cx="1181756" cy="787836"/>
      </dsp:txXfrm>
    </dsp:sp>
    <dsp:sp modelId="{DF7E2B1D-D0DA-4000-8D01-90D1DFA1F2C8}">
      <dsp:nvSpPr>
        <dsp:cNvPr id="0" name=""/>
        <dsp:cNvSpPr/>
      </dsp:nvSpPr>
      <dsp:spPr>
        <a:xfrm>
          <a:off x="3546882" y="373673"/>
          <a:ext cx="1969592" cy="787836"/>
        </a:xfrm>
        <a:prstGeom prst="chevron">
          <a:avLst/>
        </a:prstGeom>
        <a:noFill/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400" kern="1200" dirty="0">
              <a:latin typeface="+mj-lt"/>
            </a:rPr>
            <a:t>PIT</a:t>
          </a:r>
          <a:endParaRPr lang="en-GB" sz="1400" kern="1200" dirty="0">
            <a:latin typeface="+mj-lt"/>
          </a:endParaRPr>
        </a:p>
      </dsp:txBody>
      <dsp:txXfrm>
        <a:off x="3940800" y="373673"/>
        <a:ext cx="1181756" cy="787836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B24EA68-56AC-4AFA-BCE1-2DC5BDA744DF}">
      <dsp:nvSpPr>
        <dsp:cNvPr id="0" name=""/>
        <dsp:cNvSpPr/>
      </dsp:nvSpPr>
      <dsp:spPr>
        <a:xfrm>
          <a:off x="1616" y="373673"/>
          <a:ext cx="1969592" cy="787836"/>
        </a:xfrm>
        <a:prstGeom prst="chevron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400" kern="1200" dirty="0">
              <a:latin typeface="+mj-lt"/>
            </a:rPr>
            <a:t>ARMA-GARCH</a:t>
          </a:r>
          <a:endParaRPr lang="en-GB" sz="1400" kern="1200" dirty="0">
            <a:latin typeface="+mj-lt"/>
          </a:endParaRPr>
        </a:p>
      </dsp:txBody>
      <dsp:txXfrm>
        <a:off x="395534" y="373673"/>
        <a:ext cx="1181756" cy="787836"/>
      </dsp:txXfrm>
    </dsp:sp>
    <dsp:sp modelId="{4562E310-BDAB-4818-9705-329610214D94}">
      <dsp:nvSpPr>
        <dsp:cNvPr id="0" name=""/>
        <dsp:cNvSpPr/>
      </dsp:nvSpPr>
      <dsp:spPr>
        <a:xfrm>
          <a:off x="1774249" y="373673"/>
          <a:ext cx="1969592" cy="787836"/>
        </a:xfrm>
        <a:prstGeom prst="chevron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400" b="0" i="0" kern="1200" dirty="0">
              <a:latin typeface="+mj-lt"/>
            </a:rPr>
            <a:t>PIT</a:t>
          </a:r>
          <a:endParaRPr lang="en-GB" sz="1400" b="0" i="0" kern="1200" dirty="0">
            <a:latin typeface="+mj-lt"/>
          </a:endParaRPr>
        </a:p>
      </dsp:txBody>
      <dsp:txXfrm>
        <a:off x="2168167" y="373673"/>
        <a:ext cx="1181756" cy="787836"/>
      </dsp:txXfrm>
    </dsp:sp>
    <dsp:sp modelId="{DF7E2B1D-D0DA-4000-8D01-90D1DFA1F2C8}">
      <dsp:nvSpPr>
        <dsp:cNvPr id="0" name=""/>
        <dsp:cNvSpPr/>
      </dsp:nvSpPr>
      <dsp:spPr>
        <a:xfrm>
          <a:off x="3546882" y="373673"/>
          <a:ext cx="1969592" cy="787836"/>
        </a:xfrm>
        <a:prstGeom prst="chevron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400" b="1" kern="1200" dirty="0">
              <a:latin typeface="+mj-lt"/>
            </a:rPr>
            <a:t>Kopuły</a:t>
          </a:r>
          <a:endParaRPr lang="en-GB" sz="1400" b="1" kern="1200" dirty="0">
            <a:latin typeface="+mj-lt"/>
          </a:endParaRPr>
        </a:p>
      </dsp:txBody>
      <dsp:txXfrm>
        <a:off x="3940800" y="373673"/>
        <a:ext cx="1181756" cy="787836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2C28B7-0DC1-4FA7-BBAC-EAB1B50F8A0C}">
      <dsp:nvSpPr>
        <dsp:cNvPr id="0" name=""/>
        <dsp:cNvSpPr/>
      </dsp:nvSpPr>
      <dsp:spPr>
        <a:xfrm>
          <a:off x="0" y="0"/>
          <a:ext cx="5629010" cy="890872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200" kern="1200" dirty="0">
              <a:latin typeface="+mj-lt"/>
            </a:rPr>
            <a:t>[1] D. Kraus, C. </a:t>
          </a:r>
          <a:r>
            <a:rPr lang="pl-PL" sz="1200" kern="1200" dirty="0" err="1">
              <a:latin typeface="+mj-lt"/>
            </a:rPr>
            <a:t>Czado</a:t>
          </a:r>
          <a:r>
            <a:rPr lang="pl-PL" sz="1200" kern="1200" dirty="0">
              <a:latin typeface="+mj-lt"/>
            </a:rPr>
            <a:t>,</a:t>
          </a: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200" b="1" kern="1200" dirty="0">
              <a:latin typeface="+mj-lt"/>
            </a:rPr>
            <a:t>D-</a:t>
          </a:r>
          <a:r>
            <a:rPr lang="pl-PL" sz="1200" b="1" kern="1200" dirty="0" err="1">
              <a:latin typeface="+mj-lt"/>
            </a:rPr>
            <a:t>vine</a:t>
          </a:r>
          <a:r>
            <a:rPr lang="pl-PL" sz="1200" b="1" kern="1200" dirty="0">
              <a:latin typeface="+mj-lt"/>
            </a:rPr>
            <a:t> copula </a:t>
          </a:r>
          <a:r>
            <a:rPr lang="pl-PL" sz="1200" b="1" kern="1200" dirty="0" err="1">
              <a:latin typeface="+mj-lt"/>
            </a:rPr>
            <a:t>based</a:t>
          </a:r>
          <a:r>
            <a:rPr lang="pl-PL" sz="1200" b="1" kern="1200" dirty="0">
              <a:latin typeface="+mj-lt"/>
            </a:rPr>
            <a:t> </a:t>
          </a:r>
          <a:r>
            <a:rPr lang="pl-PL" sz="1200" b="1" kern="1200" dirty="0" err="1">
              <a:latin typeface="+mj-lt"/>
            </a:rPr>
            <a:t>quantile</a:t>
          </a:r>
          <a:r>
            <a:rPr lang="pl-PL" sz="1200" b="1" kern="1200" dirty="0">
              <a:latin typeface="+mj-lt"/>
            </a:rPr>
            <a:t> </a:t>
          </a:r>
          <a:r>
            <a:rPr lang="pl-PL" sz="1200" b="1" kern="1200" dirty="0" err="1">
              <a:latin typeface="+mj-lt"/>
            </a:rPr>
            <a:t>regression</a:t>
          </a:r>
          <a:r>
            <a:rPr lang="pl-PL" sz="1200" b="1" kern="1200" dirty="0">
              <a:latin typeface="+mj-lt"/>
            </a:rPr>
            <a:t> </a:t>
          </a:r>
          <a:r>
            <a:rPr lang="pl-PL" sz="1200" kern="1200" dirty="0">
              <a:latin typeface="+mj-lt"/>
            </a:rPr>
            <a:t>(2016)</a:t>
          </a:r>
          <a:endParaRPr lang="en-GB" sz="1200" kern="1200" dirty="0">
            <a:latin typeface="+mj-lt"/>
          </a:endParaRPr>
        </a:p>
      </dsp:txBody>
      <dsp:txXfrm>
        <a:off x="1214889" y="0"/>
        <a:ext cx="4414121" cy="890872"/>
      </dsp:txXfrm>
    </dsp:sp>
    <dsp:sp modelId="{BEAC50E4-79F1-4D05-B4BC-A23E3672F1DA}">
      <dsp:nvSpPr>
        <dsp:cNvPr id="0" name=""/>
        <dsp:cNvSpPr/>
      </dsp:nvSpPr>
      <dsp:spPr>
        <a:xfrm>
          <a:off x="89087" y="89087"/>
          <a:ext cx="1125802" cy="712697"/>
        </a:xfrm>
        <a:prstGeom prst="roundRect">
          <a:avLst>
            <a:gd name="adj" fmla="val 10000"/>
          </a:avLst>
        </a:prstGeom>
        <a:noFill/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11F34B1-4A18-4C85-B84B-EB479FBF711B}">
      <dsp:nvSpPr>
        <dsp:cNvPr id="0" name=""/>
        <dsp:cNvSpPr/>
      </dsp:nvSpPr>
      <dsp:spPr>
        <a:xfrm>
          <a:off x="0" y="979959"/>
          <a:ext cx="5629010" cy="890872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200" kern="1200" dirty="0">
              <a:latin typeface="+mj-lt"/>
            </a:rPr>
            <a:t>[2] </a:t>
          </a:r>
          <a:r>
            <a:rPr lang="en-GB" sz="1200" kern="1200" dirty="0">
              <a:latin typeface="+mj-lt"/>
            </a:rPr>
            <a:t>M</a:t>
          </a:r>
          <a:r>
            <a:rPr lang="pl-PL" sz="1200" kern="1200" dirty="0">
              <a:latin typeface="+mj-lt"/>
            </a:rPr>
            <a:t>. </a:t>
          </a:r>
          <a:r>
            <a:rPr lang="en-GB" sz="1200" kern="1200" dirty="0">
              <a:latin typeface="+mj-lt"/>
            </a:rPr>
            <a:t>Fischer, D</a:t>
          </a:r>
          <a:r>
            <a:rPr lang="pl-PL" sz="1200" kern="1200" dirty="0">
              <a:latin typeface="+mj-lt"/>
            </a:rPr>
            <a:t>. </a:t>
          </a:r>
          <a:r>
            <a:rPr lang="en-GB" sz="1200" kern="1200" dirty="0">
              <a:latin typeface="+mj-lt"/>
            </a:rPr>
            <a:t>Kraus, M</a:t>
          </a:r>
          <a:r>
            <a:rPr lang="pl-PL" sz="1200" kern="1200" dirty="0">
              <a:latin typeface="+mj-lt"/>
            </a:rPr>
            <a:t>.</a:t>
          </a:r>
          <a:r>
            <a:rPr lang="en-GB" sz="1200" kern="1200" dirty="0">
              <a:latin typeface="+mj-lt"/>
            </a:rPr>
            <a:t> </a:t>
          </a:r>
          <a:r>
            <a:rPr lang="en-GB" sz="1200" kern="1200" dirty="0" err="1">
              <a:latin typeface="+mj-lt"/>
            </a:rPr>
            <a:t>Pfeuffer</a:t>
          </a:r>
          <a:r>
            <a:rPr lang="en-GB" sz="1200" kern="1200" dirty="0">
              <a:latin typeface="+mj-lt"/>
            </a:rPr>
            <a:t>, </a:t>
          </a:r>
          <a:r>
            <a:rPr lang="pl-PL" sz="1200" kern="1200" dirty="0">
              <a:latin typeface="+mj-lt"/>
            </a:rPr>
            <a:t>C.</a:t>
          </a:r>
          <a:r>
            <a:rPr lang="en-GB" sz="1200" kern="1200" dirty="0">
              <a:latin typeface="+mj-lt"/>
            </a:rPr>
            <a:t> </a:t>
          </a:r>
          <a:r>
            <a:rPr lang="en-GB" sz="1200" kern="1200" dirty="0" err="1">
              <a:latin typeface="+mj-lt"/>
            </a:rPr>
            <a:t>Czado</a:t>
          </a:r>
          <a:r>
            <a:rPr lang="pl-PL" sz="1200" kern="1200" dirty="0">
              <a:latin typeface="+mj-lt"/>
            </a:rPr>
            <a:t>,</a:t>
          </a: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b="1" kern="1200" dirty="0">
              <a:latin typeface="+mj-lt"/>
            </a:rPr>
            <a:t>Stress Testing German Industry Sectors: Results from a Vine Copula Based Quantile Regression </a:t>
          </a:r>
          <a:r>
            <a:rPr lang="pl-PL" sz="1200" b="0" kern="1200" dirty="0">
              <a:latin typeface="+mj-lt"/>
            </a:rPr>
            <a:t>(2017)</a:t>
          </a:r>
          <a:br>
            <a:rPr lang="pl-PL" sz="1200" b="0" kern="1200" dirty="0">
              <a:latin typeface="+mj-lt"/>
            </a:rPr>
          </a:br>
          <a:endParaRPr lang="en-GB" sz="1200" b="0" kern="1200" dirty="0">
            <a:latin typeface="+mj-lt"/>
          </a:endParaRPr>
        </a:p>
      </dsp:txBody>
      <dsp:txXfrm>
        <a:off x="1214889" y="979959"/>
        <a:ext cx="4414121" cy="890872"/>
      </dsp:txXfrm>
    </dsp:sp>
    <dsp:sp modelId="{AC1D18F4-1E40-4018-9031-81794C09CC39}">
      <dsp:nvSpPr>
        <dsp:cNvPr id="0" name=""/>
        <dsp:cNvSpPr/>
      </dsp:nvSpPr>
      <dsp:spPr>
        <a:xfrm>
          <a:off x="335981" y="1069046"/>
          <a:ext cx="699111" cy="712697"/>
        </a:xfrm>
        <a:prstGeom prst="roundRect">
          <a:avLst>
            <a:gd name="adj" fmla="val 10000"/>
          </a:avLst>
        </a:prstGeom>
        <a:noFill/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C71DF80-C0A4-4783-B27F-C49A197807AE}">
      <dsp:nvSpPr>
        <dsp:cNvPr id="0" name=""/>
        <dsp:cNvSpPr/>
      </dsp:nvSpPr>
      <dsp:spPr>
        <a:xfrm>
          <a:off x="0" y="1959918"/>
          <a:ext cx="5629010" cy="896680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b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200" kern="1200" dirty="0">
              <a:solidFill>
                <a:prstClr val="white"/>
              </a:solidFill>
              <a:latin typeface="Bookman Old Style" panose="020F0302020204030204"/>
              <a:ea typeface="+mn-ea"/>
              <a:cs typeface="+mn-cs"/>
            </a:rPr>
            <a:t>[3] M. </a:t>
          </a:r>
          <a:r>
            <a:rPr lang="pl-PL" sz="1200" kern="1200" dirty="0" err="1">
              <a:solidFill>
                <a:prstClr val="white"/>
              </a:solidFill>
              <a:latin typeface="Bookman Old Style" panose="020F0302020204030204"/>
              <a:ea typeface="+mn-ea"/>
              <a:cs typeface="+mn-cs"/>
            </a:rPr>
            <a:t>Tepegjozova</a:t>
          </a:r>
          <a:r>
            <a:rPr lang="pl-PL" sz="1200" kern="1200" dirty="0">
              <a:solidFill>
                <a:prstClr val="white"/>
              </a:solidFill>
              <a:latin typeface="Bookman Old Style" panose="020F0302020204030204"/>
              <a:ea typeface="+mn-ea"/>
              <a:cs typeface="+mn-cs"/>
            </a:rPr>
            <a:t>, J. </a:t>
          </a:r>
          <a:r>
            <a:rPr lang="pl-PL" sz="1200" kern="1200" dirty="0" err="1">
              <a:solidFill>
                <a:prstClr val="white"/>
              </a:solidFill>
              <a:latin typeface="Bookman Old Style" panose="020F0302020204030204"/>
              <a:ea typeface="+mn-ea"/>
              <a:cs typeface="+mn-cs"/>
            </a:rPr>
            <a:t>Zhou</a:t>
          </a:r>
          <a:r>
            <a:rPr lang="pl-PL" sz="1200" kern="1200" dirty="0">
              <a:solidFill>
                <a:prstClr val="white"/>
              </a:solidFill>
              <a:latin typeface="Bookman Old Style" panose="020F0302020204030204"/>
              <a:ea typeface="+mn-ea"/>
              <a:cs typeface="+mn-cs"/>
            </a:rPr>
            <a:t>, G. </a:t>
          </a:r>
          <a:r>
            <a:rPr lang="pl-PL" sz="1200" kern="1200" dirty="0" err="1">
              <a:solidFill>
                <a:prstClr val="white"/>
              </a:solidFill>
              <a:latin typeface="Bookman Old Style" panose="020F0302020204030204"/>
              <a:ea typeface="+mn-ea"/>
              <a:cs typeface="+mn-cs"/>
            </a:rPr>
            <a:t>Claeskens</a:t>
          </a:r>
          <a:r>
            <a:rPr lang="pl-PL" sz="1200" kern="1200" dirty="0">
              <a:solidFill>
                <a:prstClr val="white"/>
              </a:solidFill>
              <a:latin typeface="Bookman Old Style" panose="020F0302020204030204"/>
              <a:ea typeface="+mn-ea"/>
              <a:cs typeface="+mn-cs"/>
            </a:rPr>
            <a:t>, C. </a:t>
          </a:r>
          <a:r>
            <a:rPr lang="pl-PL" sz="1200" kern="1200" dirty="0" err="1">
              <a:solidFill>
                <a:prstClr val="white"/>
              </a:solidFill>
              <a:latin typeface="Bookman Old Style" panose="020F0302020204030204"/>
              <a:ea typeface="+mn-ea"/>
              <a:cs typeface="+mn-cs"/>
            </a:rPr>
            <a:t>Czado</a:t>
          </a:r>
          <a:r>
            <a:rPr lang="pl-PL" sz="1200" kern="1200" dirty="0">
              <a:solidFill>
                <a:prstClr val="white"/>
              </a:solidFill>
              <a:latin typeface="Bookman Old Style" panose="020F0302020204030204"/>
              <a:ea typeface="+mn-ea"/>
              <a:cs typeface="+mn-cs"/>
            </a:rPr>
            <a:t>,</a:t>
          </a: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b="1" kern="1200" dirty="0">
              <a:solidFill>
                <a:prstClr val="white"/>
              </a:solidFill>
              <a:latin typeface="Bookman Old Style" panose="020F0302020204030204"/>
              <a:ea typeface="+mn-ea"/>
              <a:cs typeface="+mn-cs"/>
            </a:rPr>
            <a:t>Nonparametric C- and D-vine based quantile regression</a:t>
          </a:r>
          <a:r>
            <a:rPr lang="pl-PL" sz="1200" b="0" kern="1200" dirty="0">
              <a:solidFill>
                <a:prstClr val="white"/>
              </a:solidFill>
              <a:latin typeface="Bookman Old Style" panose="020F0302020204030204"/>
              <a:ea typeface="+mn-ea"/>
              <a:cs typeface="+mn-cs"/>
            </a:rPr>
            <a:t> (2021)</a:t>
          </a:r>
          <a:br>
            <a:rPr lang="pl-PL" sz="1200" b="1" kern="1200" dirty="0">
              <a:solidFill>
                <a:prstClr val="white"/>
              </a:solidFill>
              <a:latin typeface="Bookman Old Style" panose="020F0302020204030204"/>
              <a:ea typeface="+mn-ea"/>
              <a:cs typeface="+mn-cs"/>
            </a:rPr>
          </a:br>
          <a:endParaRPr lang="en-GB" sz="1200" b="1" kern="1200" dirty="0">
            <a:solidFill>
              <a:prstClr val="white"/>
            </a:solidFill>
            <a:latin typeface="Bookman Old Style" panose="020F0302020204030204"/>
            <a:ea typeface="+mn-ea"/>
            <a:cs typeface="+mn-cs"/>
          </a:endParaRPr>
        </a:p>
      </dsp:txBody>
      <dsp:txXfrm>
        <a:off x="1214889" y="1959918"/>
        <a:ext cx="4414121" cy="896680"/>
      </dsp:txXfrm>
    </dsp:sp>
    <dsp:sp modelId="{9182640D-3838-4ABE-AD4D-F8EA27A7951A}">
      <dsp:nvSpPr>
        <dsp:cNvPr id="0" name=""/>
        <dsp:cNvSpPr/>
      </dsp:nvSpPr>
      <dsp:spPr>
        <a:xfrm>
          <a:off x="89087" y="2051909"/>
          <a:ext cx="1125802" cy="712697"/>
        </a:xfrm>
        <a:prstGeom prst="roundRect">
          <a:avLst>
            <a:gd name="adj" fmla="val 10000"/>
          </a:avLst>
        </a:prstGeom>
        <a:noFill/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64406A5-A2FA-46F3-B251-076C2B33F4F0}">
      <dsp:nvSpPr>
        <dsp:cNvPr id="0" name=""/>
        <dsp:cNvSpPr/>
      </dsp:nvSpPr>
      <dsp:spPr>
        <a:xfrm>
          <a:off x="0" y="2945686"/>
          <a:ext cx="5629010" cy="890872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200" kern="1200" dirty="0">
              <a:latin typeface="+mj-lt"/>
            </a:rPr>
            <a:t>[4] T. </a:t>
          </a:r>
          <a:r>
            <a:rPr lang="pl-PL" sz="1200" kern="1200" dirty="0" err="1">
              <a:latin typeface="+mj-lt"/>
            </a:rPr>
            <a:t>Nagler</a:t>
          </a:r>
          <a:r>
            <a:rPr lang="pl-PL" sz="1200" kern="1200" dirty="0">
              <a:latin typeface="+mj-lt"/>
            </a:rPr>
            <a:t>,</a:t>
          </a: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200" kern="1200" dirty="0" err="1">
              <a:latin typeface="+mj-lt"/>
            </a:rPr>
            <a:t>vinereg</a:t>
          </a:r>
          <a:r>
            <a:rPr lang="pl-PL" sz="1200" kern="1200" dirty="0">
              <a:latin typeface="+mj-lt"/>
            </a:rPr>
            <a:t> R </a:t>
          </a:r>
          <a:r>
            <a:rPr lang="pl-PL" sz="1200" kern="1200" dirty="0" err="1">
              <a:latin typeface="+mj-lt"/>
            </a:rPr>
            <a:t>library</a:t>
          </a:r>
          <a:r>
            <a:rPr lang="pl-PL" sz="1200" kern="1200" dirty="0">
              <a:latin typeface="+mj-lt"/>
            </a:rPr>
            <a:t>:</a:t>
          </a: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b="1" kern="1200" dirty="0">
              <a:solidFill>
                <a:prstClr val="white"/>
              </a:solidFill>
              <a:latin typeface="Bookman Old Style" panose="020F0302020204030204"/>
              <a:ea typeface="+mn-ea"/>
              <a:cs typeface="+mn-cs"/>
            </a:rPr>
            <a:t>https://cran.r-project.org/web/packages/vinereg/</a:t>
          </a:r>
          <a:endParaRPr lang="en-GB" sz="1200" kern="1200" dirty="0">
            <a:solidFill>
              <a:prstClr val="white"/>
            </a:solidFill>
            <a:latin typeface="Bookman Old Style" panose="020F0302020204030204"/>
            <a:ea typeface="+mn-ea"/>
            <a:cs typeface="+mn-cs"/>
          </a:endParaRPr>
        </a:p>
      </dsp:txBody>
      <dsp:txXfrm>
        <a:off x="1214889" y="2945686"/>
        <a:ext cx="4414121" cy="890872"/>
      </dsp:txXfrm>
    </dsp:sp>
    <dsp:sp modelId="{6F13154F-5217-4DF6-A835-DB08D693C525}">
      <dsp:nvSpPr>
        <dsp:cNvPr id="0" name=""/>
        <dsp:cNvSpPr/>
      </dsp:nvSpPr>
      <dsp:spPr>
        <a:xfrm>
          <a:off x="89087" y="3034773"/>
          <a:ext cx="1125802" cy="712697"/>
        </a:xfrm>
        <a:prstGeom prst="roundRect">
          <a:avLst>
            <a:gd name="adj" fmla="val 10000"/>
          </a:avLst>
        </a:prstGeom>
        <a:noFill/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84E1CE-B13F-482F-8977-42CD8A7948AA}">
      <dsp:nvSpPr>
        <dsp:cNvPr id="0" name=""/>
        <dsp:cNvSpPr/>
      </dsp:nvSpPr>
      <dsp:spPr>
        <a:xfrm>
          <a:off x="201174" y="624809"/>
          <a:ext cx="3666454" cy="741275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0F182E0-36DB-4C27-82E5-FA0F9893BFD8}">
      <dsp:nvSpPr>
        <dsp:cNvPr id="0" name=""/>
        <dsp:cNvSpPr/>
      </dsp:nvSpPr>
      <dsp:spPr>
        <a:xfrm>
          <a:off x="330230" y="933468"/>
          <a:ext cx="311003" cy="311003"/>
        </a:xfrm>
        <a:prstGeom prst="rect">
          <a:avLst/>
        </a:prstGeom>
        <a:noFill/>
        <a:ln w="1587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EF3E214-2E3B-452A-B831-0328F016CB65}">
      <dsp:nvSpPr>
        <dsp:cNvPr id="0" name=""/>
        <dsp:cNvSpPr/>
      </dsp:nvSpPr>
      <dsp:spPr>
        <a:xfrm>
          <a:off x="378089" y="706749"/>
          <a:ext cx="3611758" cy="5981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100" kern="1200" dirty="0">
              <a:solidFill>
                <a:schemeClr val="bg1"/>
              </a:solidFill>
              <a:latin typeface="+mj-lt"/>
            </a:rPr>
            <a:t>Kopułowa regresja </a:t>
          </a:r>
          <a:br>
            <a:rPr lang="pl-PL" sz="2100" kern="1200" dirty="0">
              <a:solidFill>
                <a:schemeClr val="bg1"/>
              </a:solidFill>
              <a:latin typeface="+mj-lt"/>
            </a:rPr>
          </a:br>
          <a:r>
            <a:rPr lang="pl-PL" sz="2100" kern="1200" dirty="0" err="1">
              <a:solidFill>
                <a:schemeClr val="bg1"/>
              </a:solidFill>
              <a:latin typeface="+mj-lt"/>
            </a:rPr>
            <a:t>kwantylowa</a:t>
          </a:r>
          <a:r>
            <a:rPr lang="pl-PL" sz="2100" kern="1200" dirty="0">
              <a:solidFill>
                <a:schemeClr val="bg1"/>
              </a:solidFill>
              <a:latin typeface="+mj-lt"/>
            </a:rPr>
            <a:t> to:</a:t>
          </a:r>
          <a:endParaRPr lang="en-GB" sz="2100" kern="1200" dirty="0">
            <a:solidFill>
              <a:schemeClr val="bg1"/>
            </a:solidFill>
            <a:latin typeface="+mj-lt"/>
          </a:endParaRPr>
        </a:p>
      </dsp:txBody>
      <dsp:txXfrm>
        <a:off x="378089" y="706749"/>
        <a:ext cx="3611758" cy="598131"/>
      </dsp:txXfrm>
    </dsp:sp>
    <dsp:sp modelId="{99A011B8-3685-40BD-9169-E8FB37ED3363}">
      <dsp:nvSpPr>
        <dsp:cNvPr id="0" name=""/>
        <dsp:cNvSpPr/>
      </dsp:nvSpPr>
      <dsp:spPr>
        <a:xfrm>
          <a:off x="330230" y="1780020"/>
          <a:ext cx="310996" cy="31099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A0C5508-95B4-44AC-8412-68FD39A085AE}">
      <dsp:nvSpPr>
        <dsp:cNvPr id="0" name=""/>
        <dsp:cNvSpPr/>
      </dsp:nvSpPr>
      <dsp:spPr>
        <a:xfrm>
          <a:off x="626571" y="1573052"/>
          <a:ext cx="3937098" cy="7249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100" kern="1200" dirty="0">
              <a:solidFill>
                <a:schemeClr val="bg1"/>
              </a:solidFill>
              <a:latin typeface="+mj-lt"/>
            </a:rPr>
            <a:t>Uogólnienie regresji</a:t>
          </a:r>
          <a:endParaRPr lang="en-GB" sz="2100" kern="1200" dirty="0">
            <a:solidFill>
              <a:schemeClr val="bg1"/>
            </a:solidFill>
            <a:latin typeface="+mj-lt"/>
          </a:endParaRPr>
        </a:p>
      </dsp:txBody>
      <dsp:txXfrm>
        <a:off x="626571" y="1573052"/>
        <a:ext cx="3937098" cy="724932"/>
      </dsp:txXfrm>
    </dsp:sp>
    <dsp:sp modelId="{AFA41886-F661-40B4-A4E6-1245AC06045F}">
      <dsp:nvSpPr>
        <dsp:cNvPr id="0" name=""/>
        <dsp:cNvSpPr/>
      </dsp:nvSpPr>
      <dsp:spPr>
        <a:xfrm>
          <a:off x="330230" y="2504953"/>
          <a:ext cx="310996" cy="31099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9189561-8390-44C8-8C31-3342EB02BC95}">
      <dsp:nvSpPr>
        <dsp:cNvPr id="0" name=""/>
        <dsp:cNvSpPr/>
      </dsp:nvSpPr>
      <dsp:spPr>
        <a:xfrm>
          <a:off x="626571" y="2297985"/>
          <a:ext cx="3937098" cy="7249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100" kern="1200" dirty="0">
              <a:solidFill>
                <a:schemeClr val="bg1"/>
              </a:solidFill>
              <a:latin typeface="+mj-lt"/>
            </a:rPr>
            <a:t>Realistyczne założenia</a:t>
          </a:r>
          <a:endParaRPr lang="en-GB" sz="2100" kern="1200" dirty="0">
            <a:solidFill>
              <a:schemeClr val="bg1"/>
            </a:solidFill>
            <a:latin typeface="+mj-lt"/>
          </a:endParaRPr>
        </a:p>
      </dsp:txBody>
      <dsp:txXfrm>
        <a:off x="626571" y="2297985"/>
        <a:ext cx="3937098" cy="724932"/>
      </dsp:txXfrm>
    </dsp:sp>
    <dsp:sp modelId="{3CD994EC-ECA5-4735-A5BB-0DE9CD4A16BC}">
      <dsp:nvSpPr>
        <dsp:cNvPr id="0" name=""/>
        <dsp:cNvSpPr/>
      </dsp:nvSpPr>
      <dsp:spPr>
        <a:xfrm>
          <a:off x="330230" y="3229886"/>
          <a:ext cx="310996" cy="31099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3127C34-2DFE-410C-B686-C67116A1F954}">
      <dsp:nvSpPr>
        <dsp:cNvPr id="0" name=""/>
        <dsp:cNvSpPr/>
      </dsp:nvSpPr>
      <dsp:spPr>
        <a:xfrm>
          <a:off x="626571" y="3022917"/>
          <a:ext cx="3937098" cy="7249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100" kern="1200" dirty="0">
              <a:solidFill>
                <a:schemeClr val="bg1"/>
              </a:solidFill>
              <a:latin typeface="+mj-lt"/>
            </a:rPr>
            <a:t>Elastyczne narzędzie</a:t>
          </a:r>
          <a:endParaRPr lang="en-GB" sz="2100" kern="1200" dirty="0">
            <a:solidFill>
              <a:schemeClr val="bg1"/>
            </a:solidFill>
            <a:latin typeface="+mj-lt"/>
          </a:endParaRPr>
        </a:p>
      </dsp:txBody>
      <dsp:txXfrm>
        <a:off x="626571" y="3022917"/>
        <a:ext cx="3937098" cy="72493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84E1CE-B13F-482F-8977-42CD8A7948AA}">
      <dsp:nvSpPr>
        <dsp:cNvPr id="0" name=""/>
        <dsp:cNvSpPr/>
      </dsp:nvSpPr>
      <dsp:spPr>
        <a:xfrm>
          <a:off x="172347" y="211386"/>
          <a:ext cx="3965998" cy="557416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0F182E0-36DB-4C27-82E5-FA0F9893BFD8}">
      <dsp:nvSpPr>
        <dsp:cNvPr id="0" name=""/>
        <dsp:cNvSpPr/>
      </dsp:nvSpPr>
      <dsp:spPr>
        <a:xfrm>
          <a:off x="850" y="1146328"/>
          <a:ext cx="427440" cy="427440"/>
        </a:xfrm>
        <a:prstGeom prst="rect">
          <a:avLst/>
        </a:prstGeom>
        <a:noFill/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EF3E214-2E3B-452A-B831-0328F016CB65}">
      <dsp:nvSpPr>
        <dsp:cNvPr id="0" name=""/>
        <dsp:cNvSpPr/>
      </dsp:nvSpPr>
      <dsp:spPr>
        <a:xfrm>
          <a:off x="721982" y="217321"/>
          <a:ext cx="3356869" cy="5488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000" kern="1200" dirty="0">
              <a:solidFill>
                <a:schemeClr val="bg1"/>
              </a:solidFill>
              <a:latin typeface="+mj-lt"/>
            </a:rPr>
            <a:t>Przypomnienie (z wczoraj):</a:t>
          </a:r>
          <a:endParaRPr lang="en-GB" sz="2000" kern="1200" dirty="0">
            <a:solidFill>
              <a:schemeClr val="bg1"/>
            </a:solidFill>
            <a:latin typeface="+mj-lt"/>
          </a:endParaRPr>
        </a:p>
      </dsp:txBody>
      <dsp:txXfrm>
        <a:off x="721982" y="217321"/>
        <a:ext cx="3356869" cy="54881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84E1CE-B13F-482F-8977-42CD8A7948AA}">
      <dsp:nvSpPr>
        <dsp:cNvPr id="0" name=""/>
        <dsp:cNvSpPr/>
      </dsp:nvSpPr>
      <dsp:spPr>
        <a:xfrm>
          <a:off x="172347" y="211386"/>
          <a:ext cx="3965998" cy="557416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0F182E0-36DB-4C27-82E5-FA0F9893BFD8}">
      <dsp:nvSpPr>
        <dsp:cNvPr id="0" name=""/>
        <dsp:cNvSpPr/>
      </dsp:nvSpPr>
      <dsp:spPr>
        <a:xfrm>
          <a:off x="850" y="1146328"/>
          <a:ext cx="427440" cy="427440"/>
        </a:xfrm>
        <a:prstGeom prst="rect">
          <a:avLst/>
        </a:prstGeom>
        <a:noFill/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EF3E214-2E3B-452A-B831-0328F016CB65}">
      <dsp:nvSpPr>
        <dsp:cNvPr id="0" name=""/>
        <dsp:cNvSpPr/>
      </dsp:nvSpPr>
      <dsp:spPr>
        <a:xfrm>
          <a:off x="721982" y="217321"/>
          <a:ext cx="3356869" cy="5488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000" kern="1200" dirty="0">
              <a:solidFill>
                <a:schemeClr val="bg1"/>
              </a:solidFill>
              <a:latin typeface="+mj-lt"/>
            </a:rPr>
            <a:t>Przypomnienie (z wczoraj):</a:t>
          </a:r>
          <a:endParaRPr lang="en-GB" sz="2000" kern="1200" dirty="0">
            <a:solidFill>
              <a:schemeClr val="bg1"/>
            </a:solidFill>
            <a:latin typeface="+mj-lt"/>
          </a:endParaRPr>
        </a:p>
      </dsp:txBody>
      <dsp:txXfrm>
        <a:off x="721982" y="217321"/>
        <a:ext cx="3356869" cy="54881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84E1CE-B13F-482F-8977-42CD8A7948AA}">
      <dsp:nvSpPr>
        <dsp:cNvPr id="0" name=""/>
        <dsp:cNvSpPr/>
      </dsp:nvSpPr>
      <dsp:spPr>
        <a:xfrm>
          <a:off x="172347" y="211386"/>
          <a:ext cx="3965998" cy="557416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0F182E0-36DB-4C27-82E5-FA0F9893BFD8}">
      <dsp:nvSpPr>
        <dsp:cNvPr id="0" name=""/>
        <dsp:cNvSpPr/>
      </dsp:nvSpPr>
      <dsp:spPr>
        <a:xfrm>
          <a:off x="850" y="1146328"/>
          <a:ext cx="427440" cy="427440"/>
        </a:xfrm>
        <a:prstGeom prst="rect">
          <a:avLst/>
        </a:prstGeom>
        <a:noFill/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EF3E214-2E3B-452A-B831-0328F016CB65}">
      <dsp:nvSpPr>
        <dsp:cNvPr id="0" name=""/>
        <dsp:cNvSpPr/>
      </dsp:nvSpPr>
      <dsp:spPr>
        <a:xfrm>
          <a:off x="721982" y="217321"/>
          <a:ext cx="3356869" cy="5488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000" kern="1200" dirty="0">
              <a:solidFill>
                <a:schemeClr val="bg1"/>
              </a:solidFill>
              <a:latin typeface="+mj-lt"/>
            </a:rPr>
            <a:t>Przypomnienie (z wczoraj):</a:t>
          </a:r>
          <a:endParaRPr lang="en-GB" sz="2000" kern="1200" dirty="0">
            <a:solidFill>
              <a:schemeClr val="bg1"/>
            </a:solidFill>
            <a:latin typeface="+mj-lt"/>
          </a:endParaRPr>
        </a:p>
      </dsp:txBody>
      <dsp:txXfrm>
        <a:off x="721982" y="217321"/>
        <a:ext cx="3356869" cy="548819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84E1CE-B13F-482F-8977-42CD8A7948AA}">
      <dsp:nvSpPr>
        <dsp:cNvPr id="0" name=""/>
        <dsp:cNvSpPr/>
      </dsp:nvSpPr>
      <dsp:spPr>
        <a:xfrm>
          <a:off x="172347" y="211386"/>
          <a:ext cx="3965998" cy="557416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0F182E0-36DB-4C27-82E5-FA0F9893BFD8}">
      <dsp:nvSpPr>
        <dsp:cNvPr id="0" name=""/>
        <dsp:cNvSpPr/>
      </dsp:nvSpPr>
      <dsp:spPr>
        <a:xfrm>
          <a:off x="850" y="1146328"/>
          <a:ext cx="427440" cy="427440"/>
        </a:xfrm>
        <a:prstGeom prst="rect">
          <a:avLst/>
        </a:prstGeom>
        <a:noFill/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EF3E214-2E3B-452A-B831-0328F016CB65}">
      <dsp:nvSpPr>
        <dsp:cNvPr id="0" name=""/>
        <dsp:cNvSpPr/>
      </dsp:nvSpPr>
      <dsp:spPr>
        <a:xfrm>
          <a:off x="721982" y="217321"/>
          <a:ext cx="3356869" cy="5488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000" kern="1200" dirty="0">
              <a:solidFill>
                <a:schemeClr val="bg1"/>
              </a:solidFill>
              <a:latin typeface="+mj-lt"/>
            </a:rPr>
            <a:t>Przypomnienie (z wczoraj):</a:t>
          </a:r>
          <a:endParaRPr lang="en-GB" sz="2000" kern="1200" dirty="0">
            <a:solidFill>
              <a:schemeClr val="bg1"/>
            </a:solidFill>
            <a:latin typeface="+mj-lt"/>
          </a:endParaRPr>
        </a:p>
      </dsp:txBody>
      <dsp:txXfrm>
        <a:off x="721982" y="217321"/>
        <a:ext cx="3356869" cy="548819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D991D84-76EF-4189-8604-0237C5F27223}">
      <dsp:nvSpPr>
        <dsp:cNvPr id="0" name=""/>
        <dsp:cNvSpPr/>
      </dsp:nvSpPr>
      <dsp:spPr>
        <a:xfrm>
          <a:off x="0" y="2192"/>
          <a:ext cx="4236439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1D4DD6-BFF8-4DEF-807C-E542B93112DF}">
      <dsp:nvSpPr>
        <dsp:cNvPr id="0" name=""/>
        <dsp:cNvSpPr/>
      </dsp:nvSpPr>
      <dsp:spPr>
        <a:xfrm>
          <a:off x="0" y="2192"/>
          <a:ext cx="847287" cy="14951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500" kern="1200" dirty="0">
              <a:solidFill>
                <a:schemeClr val="bg1"/>
              </a:solidFill>
              <a:latin typeface="+mj-lt"/>
            </a:rPr>
            <a:t>Cel </a:t>
          </a:r>
          <a:endParaRPr lang="en-GB" sz="1500" kern="1200" dirty="0">
            <a:solidFill>
              <a:schemeClr val="bg1"/>
            </a:solidFill>
            <a:latin typeface="+mj-lt"/>
          </a:endParaRPr>
        </a:p>
      </dsp:txBody>
      <dsp:txXfrm>
        <a:off x="0" y="2192"/>
        <a:ext cx="847287" cy="1495167"/>
      </dsp:txXfrm>
    </dsp:sp>
    <dsp:sp modelId="{94A32C68-0AB4-4625-A65D-CDBBEB841B42}">
      <dsp:nvSpPr>
        <dsp:cNvPr id="0" name=""/>
        <dsp:cNvSpPr/>
      </dsp:nvSpPr>
      <dsp:spPr>
        <a:xfrm>
          <a:off x="910834" y="86478"/>
          <a:ext cx="3325604" cy="1357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700" kern="1200" dirty="0">
              <a:solidFill>
                <a:schemeClr val="bg1"/>
              </a:solidFill>
              <a:latin typeface="+mj-lt"/>
            </a:rPr>
            <a:t>Estymacja </a:t>
          </a:r>
          <a:r>
            <a:rPr lang="pl-PL" sz="1700" kern="1200" dirty="0" err="1">
              <a:solidFill>
                <a:schemeClr val="bg1"/>
              </a:solidFill>
              <a:latin typeface="+mj-lt"/>
            </a:rPr>
            <a:t>kwantyla</a:t>
          </a:r>
          <a:r>
            <a:rPr lang="pl-PL" sz="1700" kern="1200" dirty="0">
              <a:solidFill>
                <a:schemeClr val="bg1"/>
              </a:solidFill>
              <a:latin typeface="+mj-lt"/>
            </a:rPr>
            <a:t> </a:t>
          </a:r>
          <a:r>
            <a:rPr lang="el-GR" sz="1700" i="1" kern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α</a:t>
          </a:r>
          <a:r>
            <a:rPr lang="pl-PL" sz="1700" i="1" kern="1200" dirty="0">
              <a:solidFill>
                <a:srgbClr val="C00000"/>
              </a:solidFill>
              <a:latin typeface="+mj-lt"/>
            </a:rPr>
            <a:t> </a:t>
          </a:r>
          <a:r>
            <a:rPr lang="pl-PL" sz="1700" i="0" kern="1200" dirty="0">
              <a:solidFill>
                <a:schemeClr val="bg1"/>
              </a:solidFill>
              <a:latin typeface="+mj-lt"/>
            </a:rPr>
            <a:t>rozkładu Y</a:t>
          </a:r>
          <a:endParaRPr lang="en-GB" sz="1700" i="1" kern="1200" dirty="0">
            <a:solidFill>
              <a:schemeClr val="bg1"/>
            </a:solidFill>
            <a:latin typeface="+mj-lt"/>
          </a:endParaRPr>
        </a:p>
      </dsp:txBody>
      <dsp:txXfrm>
        <a:off x="910834" y="86478"/>
        <a:ext cx="3325604" cy="1357915"/>
      </dsp:txXfrm>
    </dsp:sp>
    <dsp:sp modelId="{E44D251E-967E-40B5-9FD7-3C2656807544}">
      <dsp:nvSpPr>
        <dsp:cNvPr id="0" name=""/>
        <dsp:cNvSpPr/>
      </dsp:nvSpPr>
      <dsp:spPr>
        <a:xfrm>
          <a:off x="847287" y="1428003"/>
          <a:ext cx="3389151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6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9EC01F2-D801-48C1-8704-032F8033E223}">
      <dsp:nvSpPr>
        <dsp:cNvPr id="0" name=""/>
        <dsp:cNvSpPr/>
      </dsp:nvSpPr>
      <dsp:spPr>
        <a:xfrm>
          <a:off x="0" y="1497359"/>
          <a:ext cx="4236439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07DF0BA-A8EC-47E4-8E9A-2ADCECF61882}">
      <dsp:nvSpPr>
        <dsp:cNvPr id="0" name=""/>
        <dsp:cNvSpPr/>
      </dsp:nvSpPr>
      <dsp:spPr>
        <a:xfrm>
          <a:off x="0" y="1497359"/>
          <a:ext cx="847287" cy="14951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500" kern="1200" dirty="0">
              <a:solidFill>
                <a:schemeClr val="bg1"/>
              </a:solidFill>
              <a:latin typeface="+mj-lt"/>
            </a:rPr>
            <a:t>Metoda</a:t>
          </a:r>
          <a:endParaRPr lang="en-GB" sz="1500" kern="1200" dirty="0">
            <a:solidFill>
              <a:schemeClr val="bg1"/>
            </a:solidFill>
            <a:latin typeface="+mj-lt"/>
          </a:endParaRPr>
        </a:p>
      </dsp:txBody>
      <dsp:txXfrm>
        <a:off x="0" y="1497359"/>
        <a:ext cx="847287" cy="1495167"/>
      </dsp:txXfrm>
    </dsp:sp>
    <dsp:sp modelId="{39F71990-3C37-4063-BA42-FD1F4FCEC0A0}">
      <dsp:nvSpPr>
        <dsp:cNvPr id="0" name=""/>
        <dsp:cNvSpPr/>
      </dsp:nvSpPr>
      <dsp:spPr>
        <a:xfrm>
          <a:off x="910834" y="1553720"/>
          <a:ext cx="3325604" cy="13818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700" kern="1200" dirty="0">
              <a:solidFill>
                <a:schemeClr val="bg1"/>
              </a:solidFill>
              <a:latin typeface="+mj-lt"/>
            </a:rPr>
            <a:t>Estymacja: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700" kern="1200" dirty="0">
              <a:solidFill>
                <a:schemeClr val="bg1"/>
              </a:solidFill>
              <a:latin typeface="+mj-lt"/>
            </a:rPr>
            <a:t>Rozkładów brzegowych: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pl-PL" sz="1700" b="0" i="1" kern="1200" smtClean="0">
                      <a:solidFill>
                        <a:schemeClr val="bg1"/>
                      </a:solidFill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pl-PL" sz="1700" b="0" i="1" kern="1200" smtClean="0">
                      <a:solidFill>
                        <a:schemeClr val="bg1"/>
                      </a:solidFill>
                      <a:latin typeface="Cambria Math" panose="02040503050406030204" pitchFamily="18" charset="0"/>
                    </a:rPr>
                    <m:t>𝐹</m:t>
                  </m:r>
                </m:e>
                <m:sub>
                  <m:r>
                    <a:rPr lang="pl-PL" sz="1700" b="0" i="1" kern="1200" smtClean="0">
                      <a:solidFill>
                        <a:schemeClr val="bg1"/>
                      </a:solidFill>
                      <a:latin typeface="Cambria Math" panose="02040503050406030204" pitchFamily="18" charset="0"/>
                    </a:rPr>
                    <m:t>𝑌</m:t>
                  </m:r>
                </m:sub>
              </m:sSub>
              <m:r>
                <a:rPr lang="pl-PL" sz="1700" b="0" i="1" kern="1200" smtClean="0">
                  <a:solidFill>
                    <a:schemeClr val="bg1"/>
                  </a:solidFill>
                  <a:latin typeface="Cambria Math" panose="02040503050406030204" pitchFamily="18" charset="0"/>
                </a:rPr>
                <m:t>, </m:t>
              </m:r>
              <m:sSub>
                <m:sSubPr>
                  <m:ctrlPr>
                    <a:rPr lang="pl-PL" sz="1700" b="0" i="1" kern="1200" smtClean="0">
                      <a:solidFill>
                        <a:schemeClr val="bg1"/>
                      </a:solidFill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pl-PL" sz="1700" b="0" i="1" kern="1200" smtClean="0">
                      <a:solidFill>
                        <a:schemeClr val="bg1"/>
                      </a:solidFill>
                      <a:latin typeface="Cambria Math" panose="02040503050406030204" pitchFamily="18" charset="0"/>
                    </a:rPr>
                    <m:t>𝐹</m:t>
                  </m:r>
                </m:e>
                <m:sub>
                  <m:r>
                    <a:rPr lang="pl-PL" sz="1700" b="0" i="1" kern="1200" smtClean="0">
                      <a:solidFill>
                        <a:schemeClr val="bg1"/>
                      </a:solidFill>
                      <a:latin typeface="Cambria Math" panose="02040503050406030204" pitchFamily="18" charset="0"/>
                    </a:rPr>
                    <m:t>𝑋</m:t>
                  </m:r>
                </m:sub>
              </m:sSub>
            </m:oMath>
          </a14:m>
          <a:r>
            <a:rPr lang="pl-PL" sz="1700" kern="1200" dirty="0">
              <a:solidFill>
                <a:schemeClr val="bg1"/>
              </a:solidFill>
              <a:latin typeface="+mj-lt"/>
            </a:rPr>
            <a:t>,</a:t>
          </a:r>
          <a:br>
            <a:rPr lang="pl-PL" sz="1700" kern="1200" dirty="0">
              <a:solidFill>
                <a:schemeClr val="bg1"/>
              </a:solidFill>
              <a:latin typeface="+mj-lt"/>
            </a:rPr>
          </a:br>
          <a:r>
            <a:rPr lang="pl-PL" sz="1700" kern="1200" dirty="0">
              <a:solidFill>
                <a:schemeClr val="bg1"/>
              </a:solidFill>
              <a:latin typeface="+mj-lt"/>
            </a:rPr>
            <a:t>(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pl-PL" sz="1700" b="0" i="1" kern="1200" smtClean="0">
                      <a:solidFill>
                        <a:schemeClr val="bg1"/>
                      </a:solidFill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pl-PL" sz="1700" b="0" i="1" kern="1200" smtClean="0">
                      <a:solidFill>
                        <a:schemeClr val="bg1"/>
                      </a:solidFill>
                      <a:latin typeface="Cambria Math" panose="02040503050406030204" pitchFamily="18" charset="0"/>
                    </a:rPr>
                    <m:t>𝑢</m:t>
                  </m:r>
                </m:e>
                <m:sub>
                  <m:r>
                    <a:rPr lang="pl-PL" sz="1700" b="0" i="1" kern="1200" smtClean="0">
                      <a:solidFill>
                        <a:schemeClr val="bg1"/>
                      </a:solidFill>
                      <a:latin typeface="Cambria Math" panose="02040503050406030204" pitchFamily="18" charset="0"/>
                    </a:rPr>
                    <m:t>𝑡</m:t>
                  </m:r>
                </m:sub>
              </m:sSub>
              <m:r>
                <a:rPr lang="pl-PL" sz="1700" b="0" i="1" kern="1200" smtClean="0">
                  <a:solidFill>
                    <a:schemeClr val="bg1"/>
                  </a:solidFill>
                  <a:latin typeface="Cambria Math" panose="02040503050406030204" pitchFamily="18" charset="0"/>
                </a:rPr>
                <m:t>=</m:t>
              </m:r>
              <m:sSub>
                <m:sSubPr>
                  <m:ctrlPr>
                    <a:rPr lang="en-GB" sz="1700" b="0" i="1" kern="1200" smtClean="0">
                      <a:solidFill>
                        <a:schemeClr val="bg1"/>
                      </a:solidFill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GB" sz="1700" b="0" i="1" kern="1200" smtClean="0">
                      <a:solidFill>
                        <a:schemeClr val="bg1"/>
                      </a:solidFill>
                      <a:latin typeface="Cambria Math" panose="02040503050406030204" pitchFamily="18" charset="0"/>
                    </a:rPr>
                    <m:t>𝐹</m:t>
                  </m:r>
                </m:e>
                <m:sub>
                  <m:r>
                    <a:rPr lang="en-GB" sz="1700" b="0" i="1" kern="1200" smtClean="0">
                      <a:solidFill>
                        <a:schemeClr val="bg1"/>
                      </a:solidFill>
                      <a:latin typeface="Cambria Math" panose="02040503050406030204" pitchFamily="18" charset="0"/>
                    </a:rPr>
                    <m:t>𝑋</m:t>
                  </m:r>
                </m:sub>
              </m:sSub>
              <m:d>
                <m:dPr>
                  <m:ctrlPr>
                    <a:rPr lang="pl-PL" sz="1700" b="0" i="1" kern="1200" smtClean="0">
                      <a:solidFill>
                        <a:schemeClr val="bg1"/>
                      </a:solidFill>
                      <a:latin typeface="Cambria Math" panose="02040503050406030204" pitchFamily="18" charset="0"/>
                    </a:rPr>
                  </m:ctrlPr>
                </m:dPr>
                <m:e>
                  <m:sSub>
                    <m:sSubPr>
                      <m:ctrlPr>
                        <a:rPr lang="pl-PL" sz="1700" b="0" i="1" kern="12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pl-PL" sz="1700" b="0" i="1" kern="12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e>
                    <m:sub>
                      <m:r>
                        <a:rPr lang="pl-PL" sz="1700" b="0" i="1" kern="12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sub>
                  </m:sSub>
                </m:e>
              </m:d>
              <m:r>
                <a:rPr lang="pl-PL" sz="1700" b="0" i="1" kern="1200" smtClean="0">
                  <a:solidFill>
                    <a:schemeClr val="bg1"/>
                  </a:solidFill>
                  <a:latin typeface="Cambria Math" panose="02040503050406030204" pitchFamily="18" charset="0"/>
                </a:rPr>
                <m:t>, </m:t>
              </m:r>
              <m:sSub>
                <m:sSubPr>
                  <m:ctrlPr>
                    <a:rPr lang="pl-PL" sz="1700" b="0" i="1" kern="1200" smtClean="0">
                      <a:solidFill>
                        <a:schemeClr val="bg1"/>
                      </a:solidFill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pl-PL" sz="1700" b="0" i="1" kern="1200" smtClean="0">
                      <a:solidFill>
                        <a:schemeClr val="bg1"/>
                      </a:solidFill>
                      <a:latin typeface="Cambria Math" panose="02040503050406030204" pitchFamily="18" charset="0"/>
                    </a:rPr>
                    <m:t>𝑣</m:t>
                  </m:r>
                </m:e>
                <m:sub>
                  <m:r>
                    <a:rPr lang="pl-PL" sz="1700" b="0" i="1" kern="1200" smtClean="0">
                      <a:solidFill>
                        <a:schemeClr val="bg1"/>
                      </a:solidFill>
                      <a:latin typeface="Cambria Math" panose="02040503050406030204" pitchFamily="18" charset="0"/>
                    </a:rPr>
                    <m:t>𝑡</m:t>
                  </m:r>
                </m:sub>
              </m:sSub>
              <m:r>
                <a:rPr lang="pl-PL" sz="1700" b="0" i="1" kern="1200" smtClean="0">
                  <a:solidFill>
                    <a:schemeClr val="bg1"/>
                  </a:solidFill>
                  <a:latin typeface="Cambria Math" panose="02040503050406030204" pitchFamily="18" charset="0"/>
                </a:rPr>
                <m:t>=</m:t>
              </m:r>
              <m:sSub>
                <m:sSubPr>
                  <m:ctrlPr>
                    <a:rPr lang="en-GB" sz="1700" b="0" i="1" kern="1200" smtClean="0">
                      <a:solidFill>
                        <a:schemeClr val="bg1"/>
                      </a:solidFill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GB" sz="1700" b="0" i="1" kern="1200" smtClean="0">
                      <a:solidFill>
                        <a:schemeClr val="bg1"/>
                      </a:solidFill>
                      <a:latin typeface="Cambria Math" panose="02040503050406030204" pitchFamily="18" charset="0"/>
                    </a:rPr>
                    <m:t>𝐹</m:t>
                  </m:r>
                </m:e>
                <m:sub>
                  <m:r>
                    <a:rPr lang="en-GB" sz="1700" b="0" i="1" kern="1200" smtClean="0">
                      <a:solidFill>
                        <a:schemeClr val="bg1"/>
                      </a:solidFill>
                      <a:latin typeface="Cambria Math" panose="02040503050406030204" pitchFamily="18" charset="0"/>
                    </a:rPr>
                    <m:t>𝑌</m:t>
                  </m:r>
                </m:sub>
              </m:sSub>
              <m:r>
                <a:rPr lang="pl-PL" sz="1700" b="0" i="1" kern="1200" smtClean="0">
                  <a:solidFill>
                    <a:schemeClr val="bg1"/>
                  </a:solidFill>
                  <a:latin typeface="Cambria Math" panose="02040503050406030204" pitchFamily="18" charset="0"/>
                </a:rPr>
                <m:t>(</m:t>
              </m:r>
              <m:sSub>
                <m:sSubPr>
                  <m:ctrlPr>
                    <a:rPr lang="pl-PL" sz="1700" b="0" i="1" kern="1200" smtClean="0">
                      <a:solidFill>
                        <a:schemeClr val="bg1"/>
                      </a:solidFill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pl-PL" sz="1700" b="0" i="1" kern="1200" smtClean="0">
                      <a:solidFill>
                        <a:schemeClr val="bg1"/>
                      </a:solidFill>
                      <a:latin typeface="Cambria Math" panose="02040503050406030204" pitchFamily="18" charset="0"/>
                    </a:rPr>
                    <m:t>𝑦</m:t>
                  </m:r>
                </m:e>
                <m:sub>
                  <m:r>
                    <a:rPr lang="pl-PL" sz="1700" b="0" i="1" kern="1200" smtClean="0">
                      <a:solidFill>
                        <a:schemeClr val="bg1"/>
                      </a:solidFill>
                      <a:latin typeface="Cambria Math" panose="02040503050406030204" pitchFamily="18" charset="0"/>
                    </a:rPr>
                    <m:t>𝑡</m:t>
                  </m:r>
                </m:sub>
              </m:sSub>
              <m:r>
                <a:rPr lang="pl-PL" sz="1700" b="0" i="1" kern="1200" smtClean="0">
                  <a:solidFill>
                    <a:schemeClr val="bg1"/>
                  </a:solidFill>
                  <a:latin typeface="Cambria Math" panose="02040503050406030204" pitchFamily="18" charset="0"/>
                </a:rPr>
                <m:t>)</m:t>
              </m:r>
            </m:oMath>
          </a14:m>
          <a:r>
            <a:rPr lang="pl-PL" sz="1700" kern="1200" dirty="0">
              <a:solidFill>
                <a:schemeClr val="bg1"/>
              </a:solidFill>
              <a:latin typeface="+mj-lt"/>
            </a:rPr>
            <a:t>)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700" kern="1200" dirty="0">
              <a:solidFill>
                <a:schemeClr val="bg1"/>
              </a:solidFill>
              <a:latin typeface="+mj-lt"/>
            </a:rPr>
            <a:t>Kopuły: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pl-PL" sz="1700" b="0" i="1" kern="1200" smtClean="0">
                      <a:solidFill>
                        <a:schemeClr val="bg1"/>
                      </a:solidFill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pl-PL" sz="1700" b="0" i="1" kern="1200" smtClean="0">
                      <a:solidFill>
                        <a:schemeClr val="bg1"/>
                      </a:solidFill>
                      <a:latin typeface="Cambria Math" panose="02040503050406030204" pitchFamily="18" charset="0"/>
                    </a:rPr>
                    <m:t>𝐶</m:t>
                  </m:r>
                </m:e>
                <m:sub>
                  <m:r>
                    <a:rPr lang="pl-PL" sz="1700" b="0" i="1" kern="1200" smtClean="0">
                      <a:solidFill>
                        <a:schemeClr val="bg1"/>
                      </a:solidFill>
                      <a:latin typeface="Cambria Math" panose="02040503050406030204" pitchFamily="18" charset="0"/>
                    </a:rPr>
                    <m:t>𝑉</m:t>
                  </m:r>
                  <m:r>
                    <a:rPr lang="pl-PL" sz="1700" b="0" i="1" kern="1200" smtClean="0">
                      <a:solidFill>
                        <a:schemeClr val="bg1"/>
                      </a:solidFill>
                      <a:latin typeface="Cambria Math" panose="02040503050406030204" pitchFamily="18" charset="0"/>
                    </a:rPr>
                    <m:t>|</m:t>
                  </m:r>
                  <m:r>
                    <a:rPr lang="pl-PL" sz="1700" b="0" i="1" kern="1200" smtClean="0">
                      <a:solidFill>
                        <a:schemeClr val="bg1"/>
                      </a:solidFill>
                      <a:latin typeface="Cambria Math" panose="02040503050406030204" pitchFamily="18" charset="0"/>
                    </a:rPr>
                    <m:t>𝑈</m:t>
                  </m:r>
                </m:sub>
              </m:sSub>
              <m:r>
                <a:rPr lang="pl-PL" sz="1700" b="0" i="1" kern="1200" smtClean="0">
                  <a:solidFill>
                    <a:schemeClr val="bg1"/>
                  </a:solidFill>
                  <a:latin typeface="Cambria Math" panose="02040503050406030204" pitchFamily="18" charset="0"/>
                </a:rPr>
                <m:t>(</m:t>
              </m:r>
              <m:r>
                <a:rPr lang="pl-PL" sz="1700" b="0" i="1" kern="1200" smtClean="0">
                  <a:solidFill>
                    <a:schemeClr val="bg1"/>
                  </a:solidFill>
                  <a:latin typeface="Cambria Math" panose="02040503050406030204" pitchFamily="18" charset="0"/>
                </a:rPr>
                <m:t>𝑣</m:t>
              </m:r>
              <m:r>
                <a:rPr lang="pl-PL" sz="1700" b="0" i="1" kern="1200" smtClean="0">
                  <a:solidFill>
                    <a:schemeClr val="bg1"/>
                  </a:solidFill>
                  <a:latin typeface="Cambria Math" panose="02040503050406030204" pitchFamily="18" charset="0"/>
                </a:rPr>
                <m:t>|</m:t>
              </m:r>
              <m:r>
                <a:rPr lang="pl-PL" sz="1700" b="0" i="1" kern="1200" smtClean="0">
                  <a:solidFill>
                    <a:schemeClr val="bg1"/>
                  </a:solidFill>
                  <a:latin typeface="Cambria Math" panose="02040503050406030204" pitchFamily="18" charset="0"/>
                </a:rPr>
                <m:t>𝑢</m:t>
              </m:r>
              <m:r>
                <a:rPr lang="pl-PL" sz="1700" b="0" i="1" kern="1200" smtClean="0">
                  <a:solidFill>
                    <a:schemeClr val="bg1"/>
                  </a:solidFill>
                  <a:latin typeface="Cambria Math" panose="02040503050406030204" pitchFamily="18" charset="0"/>
                </a:rPr>
                <m:t>)</m:t>
              </m:r>
            </m:oMath>
          </a14:m>
          <a:endParaRPr lang="en-GB" sz="1700" kern="1200" dirty="0">
            <a:solidFill>
              <a:schemeClr val="bg1"/>
            </a:solidFill>
            <a:latin typeface="+mj-lt"/>
          </a:endParaRPr>
        </a:p>
      </dsp:txBody>
      <dsp:txXfrm>
        <a:off x="910834" y="1553720"/>
        <a:ext cx="3325604" cy="1381899"/>
      </dsp:txXfrm>
    </dsp:sp>
    <dsp:sp modelId="{22621CC4-48CB-4B1C-9CB1-1019E478DC4C}">
      <dsp:nvSpPr>
        <dsp:cNvPr id="0" name=""/>
        <dsp:cNvSpPr/>
      </dsp:nvSpPr>
      <dsp:spPr>
        <a:xfrm>
          <a:off x="847287" y="2935619"/>
          <a:ext cx="3389151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6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8142F31-99DD-44B6-B708-9CCE7C696F8D}">
      <dsp:nvSpPr>
        <dsp:cNvPr id="0" name=""/>
        <dsp:cNvSpPr/>
      </dsp:nvSpPr>
      <dsp:spPr>
        <a:xfrm>
          <a:off x="0" y="2992527"/>
          <a:ext cx="4236439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F32CA0-A777-4F78-A89B-908C8FFBE5EA}">
      <dsp:nvSpPr>
        <dsp:cNvPr id="0" name=""/>
        <dsp:cNvSpPr/>
      </dsp:nvSpPr>
      <dsp:spPr>
        <a:xfrm>
          <a:off x="0" y="2992527"/>
          <a:ext cx="847287" cy="14951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500" kern="1200" dirty="0">
              <a:solidFill>
                <a:schemeClr val="bg1"/>
              </a:solidFill>
              <a:latin typeface="+mj-lt"/>
            </a:rPr>
            <a:t>Zalety</a:t>
          </a:r>
          <a:endParaRPr lang="en-GB" sz="1500" kern="1200" dirty="0">
            <a:solidFill>
              <a:schemeClr val="bg1"/>
            </a:solidFill>
            <a:latin typeface="+mj-lt"/>
          </a:endParaRPr>
        </a:p>
      </dsp:txBody>
      <dsp:txXfrm>
        <a:off x="0" y="2992527"/>
        <a:ext cx="847287" cy="1495167"/>
      </dsp:txXfrm>
    </dsp:sp>
    <dsp:sp modelId="{5C4790C4-D674-4440-93E3-15B0EF55D24A}">
      <dsp:nvSpPr>
        <dsp:cNvPr id="0" name=""/>
        <dsp:cNvSpPr/>
      </dsp:nvSpPr>
      <dsp:spPr>
        <a:xfrm>
          <a:off x="910834" y="3027278"/>
          <a:ext cx="3325604" cy="6950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700" kern="1200" dirty="0">
              <a:solidFill>
                <a:schemeClr val="bg1"/>
              </a:solidFill>
              <a:latin typeface="+mj-lt"/>
            </a:rPr>
            <a:t>Nieliniowa zależność </a:t>
          </a:r>
          <a:r>
            <a:rPr lang="pl-PL" sz="1700" kern="1200" dirty="0">
              <a:solidFill>
                <a:prstClr val="white"/>
              </a:solidFill>
              <a:latin typeface="+mj-lt"/>
              <a:ea typeface="+mn-ea"/>
              <a:cs typeface="+mn-cs"/>
            </a:rPr>
            <a:t>w </a:t>
          </a:r>
          <a:r>
            <a:rPr lang="pl-PL" sz="1700" kern="1200" dirty="0" err="1">
              <a:solidFill>
                <a:prstClr val="white"/>
              </a:solidFill>
              <a:latin typeface="+mj-lt"/>
              <a:ea typeface="+mn-ea"/>
              <a:cs typeface="+mn-cs"/>
            </a:rPr>
            <a:t>kwantylach</a:t>
          </a:r>
          <a:endParaRPr lang="en-GB" sz="1700" kern="1200" dirty="0">
            <a:solidFill>
              <a:prstClr val="white"/>
            </a:solidFill>
            <a:latin typeface="+mj-lt"/>
            <a:ea typeface="+mn-ea"/>
            <a:cs typeface="+mn-cs"/>
          </a:endParaRPr>
        </a:p>
      </dsp:txBody>
      <dsp:txXfrm>
        <a:off x="910834" y="3027278"/>
        <a:ext cx="3325604" cy="695019"/>
      </dsp:txXfrm>
    </dsp:sp>
    <dsp:sp modelId="{96A16E22-FF0D-4DBB-ABCC-25FE3641E82B}">
      <dsp:nvSpPr>
        <dsp:cNvPr id="0" name=""/>
        <dsp:cNvSpPr/>
      </dsp:nvSpPr>
      <dsp:spPr>
        <a:xfrm>
          <a:off x="847287" y="3722297"/>
          <a:ext cx="3389151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6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862D597-68CB-4316-8434-FFB7A96330E8}">
      <dsp:nvSpPr>
        <dsp:cNvPr id="0" name=""/>
        <dsp:cNvSpPr/>
      </dsp:nvSpPr>
      <dsp:spPr>
        <a:xfrm>
          <a:off x="910834" y="3757048"/>
          <a:ext cx="3325604" cy="6950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700" kern="1200" dirty="0">
              <a:solidFill>
                <a:schemeClr val="bg1"/>
              </a:solidFill>
              <a:latin typeface="Bookman Old Style" panose="020F0302020204030204"/>
              <a:ea typeface="+mn-ea"/>
              <a:cs typeface="+mn-cs"/>
            </a:rPr>
            <a:t>Brak</a:t>
          </a:r>
          <a:r>
            <a:rPr lang="pl-PL" sz="1700" kern="1200" dirty="0">
              <a:solidFill>
                <a:prstClr val="white"/>
              </a:solidFill>
              <a:latin typeface="Bookman Old Style" panose="020F0302020204030204"/>
              <a:ea typeface="+mn-ea"/>
              <a:cs typeface="+mn-cs"/>
            </a:rPr>
            <a:t> </a:t>
          </a:r>
          <a:r>
            <a:rPr lang="pl-PL" sz="1700" kern="1200" dirty="0" err="1">
              <a:solidFill>
                <a:prstClr val="white"/>
              </a:solidFill>
              <a:latin typeface="Bookman Old Style" panose="020F0302020204030204"/>
              <a:ea typeface="+mn-ea"/>
              <a:cs typeface="+mn-cs"/>
            </a:rPr>
            <a:t>quantile</a:t>
          </a:r>
          <a:r>
            <a:rPr lang="pl-PL" sz="1700" kern="1200" dirty="0">
              <a:solidFill>
                <a:prstClr val="white"/>
              </a:solidFill>
              <a:latin typeface="Bookman Old Style" panose="020F0302020204030204"/>
              <a:ea typeface="+mn-ea"/>
              <a:cs typeface="+mn-cs"/>
            </a:rPr>
            <a:t> </a:t>
          </a:r>
          <a:r>
            <a:rPr lang="pl-PL" sz="1700" kern="1200" dirty="0" err="1">
              <a:solidFill>
                <a:prstClr val="white"/>
              </a:solidFill>
              <a:latin typeface="Bookman Old Style" panose="020F0302020204030204"/>
              <a:ea typeface="+mn-ea"/>
              <a:cs typeface="+mn-cs"/>
            </a:rPr>
            <a:t>crossing</a:t>
          </a:r>
          <a:endParaRPr lang="en-GB" sz="1700" kern="1200" dirty="0">
            <a:solidFill>
              <a:prstClr val="white"/>
            </a:solidFill>
            <a:latin typeface="Bookman Old Style" panose="020F0302020204030204"/>
            <a:ea typeface="+mn-ea"/>
            <a:cs typeface="+mn-cs"/>
          </a:endParaRPr>
        </a:p>
      </dsp:txBody>
      <dsp:txXfrm>
        <a:off x="910834" y="3757048"/>
        <a:ext cx="3325604" cy="695019"/>
      </dsp:txXfrm>
    </dsp:sp>
    <dsp:sp modelId="{E2AF0203-7E3D-4E2E-85FE-A394857ACDF1}">
      <dsp:nvSpPr>
        <dsp:cNvPr id="0" name=""/>
        <dsp:cNvSpPr/>
      </dsp:nvSpPr>
      <dsp:spPr>
        <a:xfrm>
          <a:off x="847287" y="4452067"/>
          <a:ext cx="3389151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6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7EF3BC-A3C0-4377-8511-414C8BEE6BD9}">
      <dsp:nvSpPr>
        <dsp:cNvPr id="0" name=""/>
        <dsp:cNvSpPr/>
      </dsp:nvSpPr>
      <dsp:spPr>
        <a:xfrm rot="5400000">
          <a:off x="-230961" y="232104"/>
          <a:ext cx="1539745" cy="1077821"/>
        </a:xfrm>
        <a:prstGeom prst="chevron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800" kern="1200" dirty="0">
              <a:latin typeface="+mj-lt"/>
            </a:rPr>
            <a:t>R-</a:t>
          </a:r>
          <a:r>
            <a:rPr lang="pl-PL" sz="1800" kern="1200" dirty="0" err="1">
              <a:latin typeface="+mj-lt"/>
            </a:rPr>
            <a:t>vine</a:t>
          </a:r>
          <a:endParaRPr lang="en-GB" sz="1800" kern="1200" dirty="0">
            <a:latin typeface="+mj-lt"/>
          </a:endParaRPr>
        </a:p>
      </dsp:txBody>
      <dsp:txXfrm rot="-5400000">
        <a:off x="2" y="540053"/>
        <a:ext cx="1077821" cy="461924"/>
      </dsp:txXfrm>
    </dsp:sp>
    <dsp:sp modelId="{97E20AB3-A1FA-410E-9166-35BFB583E390}">
      <dsp:nvSpPr>
        <dsp:cNvPr id="0" name=""/>
        <dsp:cNvSpPr/>
      </dsp:nvSpPr>
      <dsp:spPr>
        <a:xfrm rot="5400000">
          <a:off x="2120032" y="-1041067"/>
          <a:ext cx="1000834" cy="308525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9525" rIns="9525" bIns="952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l-PL" sz="1500" kern="1200" dirty="0">
              <a:latin typeface="+mj-lt"/>
            </a:rPr>
            <a:t>Ogólny sposób dekompozycji</a:t>
          </a:r>
          <a:br>
            <a:rPr lang="pl-PL" sz="1500" kern="1200" dirty="0">
              <a:latin typeface="+mj-lt"/>
            </a:rPr>
          </a:br>
          <a:r>
            <a:rPr lang="pl-PL" sz="1500" i="1" kern="1200" dirty="0">
              <a:latin typeface="+mj-lt"/>
            </a:rPr>
            <a:t>n</a:t>
          </a:r>
          <a:r>
            <a:rPr lang="pl-PL" sz="1500" i="0" kern="1200" dirty="0">
              <a:latin typeface="+mj-lt"/>
            </a:rPr>
            <a:t>-wymiarowego rozkładu</a:t>
          </a:r>
          <a:r>
            <a:rPr lang="pl-PL" sz="1500" kern="1200" dirty="0">
              <a:latin typeface="+mj-lt"/>
            </a:rPr>
            <a:t> na rozkłady </a:t>
          </a:r>
          <a:r>
            <a:rPr lang="pl-PL" sz="1500" kern="1200" dirty="0">
              <a:solidFill>
                <a:schemeClr val="tx1"/>
              </a:solidFill>
              <a:latin typeface="+mj-lt"/>
            </a:rPr>
            <a:t>brzegowe i kopuły</a:t>
          </a:r>
          <a:endParaRPr lang="en-GB" sz="1500" kern="1200" dirty="0">
            <a:solidFill>
              <a:schemeClr val="tx1"/>
            </a:solidFill>
            <a:latin typeface="+mj-lt"/>
          </a:endParaRPr>
        </a:p>
      </dsp:txBody>
      <dsp:txXfrm rot="-5400000">
        <a:off x="1077822" y="50000"/>
        <a:ext cx="3036399" cy="903120"/>
      </dsp:txXfrm>
    </dsp:sp>
    <dsp:sp modelId="{F60FE4A5-769D-4952-8B2D-926CBC13FDD9}">
      <dsp:nvSpPr>
        <dsp:cNvPr id="0" name=""/>
        <dsp:cNvSpPr/>
      </dsp:nvSpPr>
      <dsp:spPr>
        <a:xfrm rot="5400000">
          <a:off x="-230961" y="1475761"/>
          <a:ext cx="1539745" cy="1077821"/>
        </a:xfrm>
        <a:prstGeom prst="chevron">
          <a:avLst/>
        </a:prstGeom>
        <a:noFill/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500" kern="1200" dirty="0">
            <a:latin typeface="+mj-lt"/>
          </a:endParaRPr>
        </a:p>
      </dsp:txBody>
      <dsp:txXfrm rot="-5400000">
        <a:off x="2" y="1783710"/>
        <a:ext cx="1077821" cy="461924"/>
      </dsp:txXfrm>
    </dsp:sp>
    <dsp:sp modelId="{9F0E4910-808E-4770-9151-F28A1CE86693}">
      <dsp:nvSpPr>
        <dsp:cNvPr id="0" name=""/>
        <dsp:cNvSpPr/>
      </dsp:nvSpPr>
      <dsp:spPr>
        <a:xfrm rot="5400000">
          <a:off x="2120032" y="202588"/>
          <a:ext cx="1000834" cy="3085256"/>
        </a:xfrm>
        <a:prstGeom prst="round2SameRect">
          <a:avLst/>
        </a:prstGeom>
        <a:noFill/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7EF3BC-A3C0-4377-8511-414C8BEE6BD9}">
      <dsp:nvSpPr>
        <dsp:cNvPr id="0" name=""/>
        <dsp:cNvSpPr/>
      </dsp:nvSpPr>
      <dsp:spPr>
        <a:xfrm rot="5400000">
          <a:off x="-230961" y="232104"/>
          <a:ext cx="1539745" cy="1077821"/>
        </a:xfrm>
        <a:prstGeom prst="chevron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800" kern="1200" dirty="0">
              <a:latin typeface="+mj-lt"/>
            </a:rPr>
            <a:t>R-</a:t>
          </a:r>
          <a:r>
            <a:rPr lang="pl-PL" sz="1800" kern="1200" dirty="0" err="1">
              <a:latin typeface="+mj-lt"/>
            </a:rPr>
            <a:t>vine</a:t>
          </a:r>
          <a:endParaRPr lang="en-GB" sz="1800" kern="1200" dirty="0">
            <a:latin typeface="+mj-lt"/>
          </a:endParaRPr>
        </a:p>
      </dsp:txBody>
      <dsp:txXfrm rot="-5400000">
        <a:off x="2" y="540053"/>
        <a:ext cx="1077821" cy="461924"/>
      </dsp:txXfrm>
    </dsp:sp>
    <dsp:sp modelId="{97E20AB3-A1FA-410E-9166-35BFB583E390}">
      <dsp:nvSpPr>
        <dsp:cNvPr id="0" name=""/>
        <dsp:cNvSpPr/>
      </dsp:nvSpPr>
      <dsp:spPr>
        <a:xfrm rot="5400000">
          <a:off x="2120032" y="-1041067"/>
          <a:ext cx="1000834" cy="308525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9525" rIns="9525" bIns="952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l-PL" sz="1500" kern="1200" dirty="0">
              <a:latin typeface="+mj-lt"/>
            </a:rPr>
            <a:t>Ogólny sposób dekompozycji</a:t>
          </a:r>
          <a:br>
            <a:rPr lang="pl-PL" sz="1500" kern="1200" dirty="0">
              <a:latin typeface="+mj-lt"/>
            </a:rPr>
          </a:br>
          <a:r>
            <a:rPr lang="pl-PL" sz="1500" i="1" kern="1200" dirty="0">
              <a:latin typeface="+mj-lt"/>
            </a:rPr>
            <a:t>n</a:t>
          </a:r>
          <a:r>
            <a:rPr lang="pl-PL" sz="1500" i="0" kern="1200" dirty="0">
              <a:latin typeface="+mj-lt"/>
            </a:rPr>
            <a:t>-wymiarowego rozkładu</a:t>
          </a:r>
          <a:r>
            <a:rPr lang="pl-PL" sz="1500" kern="1200" dirty="0">
              <a:latin typeface="+mj-lt"/>
            </a:rPr>
            <a:t> na rozkłady </a:t>
          </a:r>
          <a:r>
            <a:rPr lang="pl-PL" sz="1500" kern="1200" dirty="0">
              <a:solidFill>
                <a:srgbClr val="00B0F0"/>
              </a:solidFill>
              <a:latin typeface="+mj-lt"/>
            </a:rPr>
            <a:t>brzegowe</a:t>
          </a:r>
          <a:r>
            <a:rPr lang="pl-PL" sz="1500" kern="1200" dirty="0">
              <a:latin typeface="+mj-lt"/>
            </a:rPr>
            <a:t> i </a:t>
          </a:r>
          <a:r>
            <a:rPr lang="pl-PL" sz="1500" kern="1200" dirty="0">
              <a:solidFill>
                <a:srgbClr val="FF0000"/>
              </a:solidFill>
              <a:latin typeface="+mj-lt"/>
            </a:rPr>
            <a:t>kopuły</a:t>
          </a:r>
          <a:endParaRPr lang="en-GB" sz="1500" kern="1200" dirty="0">
            <a:solidFill>
              <a:srgbClr val="FF0000"/>
            </a:solidFill>
            <a:latin typeface="+mj-lt"/>
          </a:endParaRPr>
        </a:p>
      </dsp:txBody>
      <dsp:txXfrm rot="-5400000">
        <a:off x="1077822" y="50000"/>
        <a:ext cx="3036399" cy="903120"/>
      </dsp:txXfrm>
    </dsp:sp>
    <dsp:sp modelId="{F60FE4A5-769D-4952-8B2D-926CBC13FDD9}">
      <dsp:nvSpPr>
        <dsp:cNvPr id="0" name=""/>
        <dsp:cNvSpPr/>
      </dsp:nvSpPr>
      <dsp:spPr>
        <a:xfrm rot="5400000">
          <a:off x="-230961" y="1475761"/>
          <a:ext cx="1539745" cy="1077821"/>
        </a:xfrm>
        <a:prstGeom prst="chevron">
          <a:avLst/>
        </a:prstGeom>
        <a:noFill/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500" kern="1200" dirty="0">
            <a:latin typeface="+mj-lt"/>
          </a:endParaRPr>
        </a:p>
      </dsp:txBody>
      <dsp:txXfrm rot="-5400000">
        <a:off x="2" y="1783710"/>
        <a:ext cx="1077821" cy="461924"/>
      </dsp:txXfrm>
    </dsp:sp>
    <dsp:sp modelId="{9F0E4910-808E-4770-9151-F28A1CE86693}">
      <dsp:nvSpPr>
        <dsp:cNvPr id="0" name=""/>
        <dsp:cNvSpPr/>
      </dsp:nvSpPr>
      <dsp:spPr>
        <a:xfrm rot="5400000">
          <a:off x="2120032" y="202588"/>
          <a:ext cx="1000834" cy="3085256"/>
        </a:xfrm>
        <a:prstGeom prst="round2SameRect">
          <a:avLst/>
        </a:prstGeom>
        <a:noFill/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DescendingProcess">
  <dgm:title val=""/>
  <dgm:desc val=""/>
  <dgm:catLst>
    <dgm:cat type="process" pri="23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clrData>
  <dgm:layoutNode name="Name0">
    <dgm:varLst>
      <dgm:chMax val="7"/>
      <dgm:chPref val="5"/>
    </dgm:varLst>
    <dgm:alg type="composite">
      <dgm:param type="ar" val="1.1"/>
    </dgm:alg>
    <dgm:shape xmlns:r="http://schemas.openxmlformats.org/officeDocument/2006/relationships" r:blip="">
      <dgm:adjLst/>
    </dgm:shape>
    <dgm:choose name="Name1">
      <dgm:if name="Name2" axis="ch" ptType="node" func="cnt" op="equ" val="1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</dgm:constrLst>
      </dgm:if>
      <dgm:if name="Name3" axis="ch" ptType="node" func="cnt" op="equ" val="2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5"/>
          <dgm:constr type="b" for="ch" forName="txNode2" refType="h"/>
          <dgm:constr type="r" for="ch" forName="txNode2" refType="w"/>
          <dgm:constr type="h" for="ch" forName="txNode2" refType="h" fact="0.16"/>
        </dgm:constrLst>
      </dgm:if>
      <dgm:if name="Name4" axis="ch" ptType="node" func="cnt" op="equ" val="3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56"/>
          <dgm:constr type="ctrY" for="ch" forName="txNode2" refType="h" fact="0.3992"/>
          <dgm:constr type="r" for="ch" forName="txNode2" refType="w"/>
          <dgm:constr type="h" for="ch" forName="txNode2" refType="h" fact="0.16"/>
          <dgm:constr type="l" for="ch" forName="txNode3" refType="w" fact="0.5"/>
          <dgm:constr type="b" for="ch" forName="txNode3" refType="h"/>
          <dgm:constr type="r" for="ch" forName="txNode3" refType="w"/>
          <dgm:constr type="h" for="ch" forName="txNode3" refType="h" fact="0.16"/>
          <dgm:constr type="ctrX" for="ch" forName="dotNode2" refType="w" fact="0.4782"/>
          <dgm:constr type="ctrY" for="ch" forName="dotNode2" refType="h" fact="0.3992"/>
          <dgm:constr type="h" for="ch" forName="dotNode2" refType="h" fact="0.0218"/>
          <dgm:constr type="w" for="ch" forName="dotNode2" refType="h" refFor="ch" refForName="dotNode2"/>
        </dgm:constrLst>
      </dgm:if>
      <dgm:if name="Name5" axis="ch" ptType="node" func="cnt" op="equ" val="4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9"/>
          <dgm:constr type="ctrY" for="ch" forName="txNode2" refType="h" fact="0.3153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5004"/>
          <dgm:constr type="r" for="ch" forName="txNode3" refType="w" fact="0.5"/>
          <dgm:constr type="h" for="ch" forName="txNode3" refType="h" fact="0.16"/>
          <dgm:constr type="l" for="ch" forName="txNode4" refType="w" fact="0.5"/>
          <dgm:constr type="b" for="ch" forName="txNode4" refType="h"/>
          <dgm:constr type="r" for="ch" forName="txNode4" refType="w"/>
          <dgm:constr type="h" for="ch" forName="txNode4" refType="h" fact="0.16"/>
          <dgm:constr type="ctrX" for="ch" forName="dotNode2" refType="w" fact="0.39"/>
          <dgm:constr type="ctrY" for="ch" forName="dotNode2" refType="h" fact="0.3153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5626"/>
          <dgm:constr type="ctrY" for="ch" forName="dotNode3" refType="h" fact="0.5004"/>
          <dgm:constr type="h" for="ch" forName="dotNode3" refType="h" fact="0.0218"/>
          <dgm:constr type="w" for="ch" forName="dotNode3" refType="h" refFor="ch" refForName="dotNode3"/>
        </dgm:constrLst>
      </dgm:if>
      <dgm:if name="Name6" axis="ch" ptType="node" func="cnt" op="equ" val="5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6"/>
          <dgm:constr type="ctrY" for="ch" forName="txNode2" refType="h" fact="0.2885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4089"/>
          <dgm:constr type="r" for="ch" forName="txNode3" refType="w" fact="0.43"/>
          <dgm:constr type="h" for="ch" forName="txNode3" refType="h" fact="0.16"/>
          <dgm:constr type="l" for="ch" forName="txNode4" refType="w" fact="0.67"/>
          <dgm:constr type="ctrY" for="ch" forName="txNode4" refType="h" fact="0.5497"/>
          <dgm:constr type="r" for="ch" forName="txNode4" refType="w"/>
          <dgm:constr type="h" for="ch" forName="txNode4" refType="h" fact="0.16"/>
          <dgm:constr type="l" for="ch" forName="txNode5" refType="w" fact="0.5"/>
          <dgm:constr type="b" for="ch" forName="txNode5" refType="h"/>
          <dgm:constr type="r" for="ch" forName="txNode5" refType="w"/>
          <dgm:constr type="h" for="ch" forName="txNode5" refType="h" fact="0.16"/>
          <dgm:constr type="ctrX" for="ch" forName="dotNode2" refType="w" fact="0.3565"/>
          <dgm:constr type="ctrY" for="ch" forName="dotNode2" refType="h" fact="0.2885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4922"/>
          <dgm:constr type="ctrY" for="ch" forName="dotNode3" refType="h" fact="0.4089"/>
          <dgm:constr type="h" for="ch" forName="dotNode3" refType="h" fact="0.0218"/>
          <dgm:constr type="w" for="ch" forName="dotNode3" refType="h" refFor="ch" refForName="dotNode3"/>
          <dgm:constr type="ctrX" for="ch" forName="dotNode4" refType="w" fact="0.5939"/>
          <dgm:constr type="ctrY" for="ch" forName="dotNode4" refType="h" fact="0.5497"/>
          <dgm:constr type="h" for="ch" forName="dotNode4" refType="h" fact="0.0218"/>
          <dgm:constr type="w" for="ch" forName="dotNode4" refType="h" refFor="ch" refForName="dotNode4"/>
        </dgm:constrLst>
      </dgm:if>
      <dgm:if name="Name7" axis="ch" ptType="node" func="cnt" op="equ" val="6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5"/>
          <dgm:constr type="ctrY" for="ch" forName="txNode2" refType="h" fact="0.2693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3638"/>
          <dgm:constr type="r" for="ch" forName="txNode3" refType="w" fact="0.37"/>
          <dgm:constr type="h" for="ch" forName="txNode3" refType="h" fact="0.16"/>
          <dgm:constr type="l" for="ch" forName="txNode4" refType="w" fact="0.63"/>
          <dgm:constr type="ctrY" for="ch" forName="txNode4" refType="h" fact="0.4744"/>
          <dgm:constr type="r" for="ch" forName="txNode4" refType="w"/>
          <dgm:constr type="h" for="ch" forName="txNode4" refType="h" fact="0.16"/>
          <dgm:constr type="l" for="ch" forName="txNode5" refType="w" fact="0"/>
          <dgm:constr type="ctrY" for="ch" forName="txNode5" refType="h" fact="0.5961"/>
          <dgm:constr type="r" for="ch" forName="txNode5" refType="w" fact="0.55"/>
          <dgm:constr type="h" for="ch" forName="txNode5" refType="h" fact="0.16"/>
          <dgm:constr type="l" for="ch" forName="txNode6" refType="w" fact="0.5"/>
          <dgm:constr type="b" for="ch" forName="txNode6" refType="h"/>
          <dgm:constr type="r" for="ch" forName="txNode6" refType="w"/>
          <dgm:constr type="h" for="ch" forName="txNode6" refType="h" fact="0.16"/>
          <dgm:constr type="ctrX" for="ch" forName="dotNode2" refType="w" fact="0.33"/>
          <dgm:constr type="ctrY" for="ch" forName="dotNode2" refType="h" fact="0.2693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4419"/>
          <dgm:constr type="ctrY" for="ch" forName="dotNode3" refType="h" fact="0.3638"/>
          <dgm:constr type="h" for="ch" forName="dotNode3" refType="h" fact="0.0218"/>
          <dgm:constr type="w" for="ch" forName="dotNode3" refType="h" refFor="ch" refForName="dotNode3"/>
          <dgm:constr type="ctrX" for="ch" forName="dotNode4" refType="w" fact="0.5425"/>
          <dgm:constr type="ctrY" for="ch" forName="dotNode4" refType="h" fact="0.4744"/>
          <dgm:constr type="h" for="ch" forName="dotNode4" refType="h" fact="0.0218"/>
          <dgm:constr type="w" for="ch" forName="dotNode4" refType="h" refFor="ch" refForName="dotNode4"/>
          <dgm:constr type="ctrX" for="ch" forName="dotNode5" refType="w" fact="0.6153"/>
          <dgm:constr type="ctrY" for="ch" forName="dotNode5" refType="h" fact="0.5961"/>
          <dgm:constr type="h" for="ch" forName="dotNode5" refType="h" fact="0.0218"/>
          <dgm:constr type="w" for="ch" forName="dotNode5" refType="h" refFor="ch" refForName="dotNode5"/>
        </dgm:constrLst>
      </dgm:if>
      <dgm:else name="Name8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4"/>
          <dgm:constr type="ctrY" for="ch" forName="txNode2" refType="h" fact="0.2693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3424"/>
          <dgm:constr type="r" for="ch" forName="txNode3" refType="w" fact="0.33"/>
          <dgm:constr type="h" for="ch" forName="txNode3" refType="h" fact="0.16"/>
          <dgm:constr type="l" for="ch" forName="txNode4" refType="w" fact="0.61"/>
          <dgm:constr type="ctrY" for="ch" forName="txNode4" refType="h" fact="0.4276"/>
          <dgm:constr type="r" for="ch" forName="txNode4" refType="w"/>
          <dgm:constr type="h" for="ch" forName="txNode4" refType="h" fact="0.16"/>
          <dgm:constr type="l" for="ch" forName="txNode5" refType="w" fact="0"/>
          <dgm:constr type="ctrY" for="ch" forName="txNode5" refType="h" fact="0.5218"/>
          <dgm:constr type="r" for="ch" forName="txNode5" refType="w" fact="0.5"/>
          <dgm:constr type="h" for="ch" forName="txNode5" refType="h" fact="0.16"/>
          <dgm:constr type="l" for="ch" forName="txNode6" refType="w" fact="0.71"/>
          <dgm:constr type="ctrY" for="ch" forName="txNode6" refType="h" fact="0.6179"/>
          <dgm:constr type="r" for="ch" forName="txNode6" refType="w"/>
          <dgm:constr type="h" for="ch" forName="txNode6" refType="h" fact="0.16"/>
          <dgm:constr type="l" for="ch" forName="txNode7" refType="w" fact="0.5"/>
          <dgm:constr type="b" for="ch" forName="txNode7" refType="h"/>
          <dgm:constr type="r" for="ch" forName="txNode7" refType="w"/>
          <dgm:constr type="h" for="ch" forName="txNode7" refType="h" fact="0.16"/>
          <dgm:constr type="ctrX" for="ch" forName="dotNode2" refType="w" fact="0.33"/>
          <dgm:constr type="ctrY" for="ch" forName="dotNode2" refType="h" fact="0.2693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425"/>
          <dgm:constr type="ctrY" for="ch" forName="dotNode3" refType="h" fact="0.3424"/>
          <dgm:constr type="h" for="ch" forName="dotNode3" refType="h" fact="0.0218"/>
          <dgm:constr type="w" for="ch" forName="dotNode3" refType="h" refFor="ch" refForName="dotNode3"/>
          <dgm:constr type="ctrX" for="ch" forName="dotNode4" refType="w" fact="0.505"/>
          <dgm:constr type="ctrY" for="ch" forName="dotNode4" refType="h" fact="0.4276"/>
          <dgm:constr type="h" for="ch" forName="dotNode4" refType="h" fact="0.0218"/>
          <dgm:constr type="w" for="ch" forName="dotNode4" refType="h" refFor="ch" refForName="dotNode4"/>
          <dgm:constr type="ctrX" for="ch" forName="dotNode5" refType="w" fact="0.5742"/>
          <dgm:constr type="ctrY" for="ch" forName="dotNode5" refType="h" fact="0.5218"/>
          <dgm:constr type="h" for="ch" forName="dotNode5" refType="h" fact="0.0218"/>
          <dgm:constr type="w" for="ch" forName="dotNode5" refType="h" refFor="ch" refForName="dotNode5"/>
          <dgm:constr type="ctrX" for="ch" forName="dotNode6" refType="w" fact="0.63"/>
          <dgm:constr type="ctrY" for="ch" forName="dotNode6" refType="h" fact="0.6179"/>
          <dgm:constr type="h" for="ch" forName="dotNode6" refType="h" fact="0.0218"/>
          <dgm:constr type="w" for="ch" forName="dotNode6" refType="h" refFor="ch" refForName="dotNode6"/>
        </dgm:constrLst>
      </dgm:else>
    </dgm:choose>
    <dgm:forEach name="Name9" axis="self" ptType="parTrans">
      <dgm:forEach name="Name10" axis="self" ptType="sibTrans" st="2">
        <dgm:forEach name="dotRepeat" axis="self">
          <dgm:layoutNode name="dotRepeatNode" styleLbl="fgShp">
            <dgm:alg type="sp"/>
            <dgm:shape xmlns:r="http://schemas.openxmlformats.org/officeDocument/2006/relationships" type="ellipse" r:blip="">
              <dgm:adjLst/>
            </dgm:shape>
            <dgm:presOf axis="self"/>
          </dgm:layoutNode>
        </dgm:forEach>
      </dgm:forEach>
    </dgm:forEach>
    <dgm:choose name="Name11">
      <dgm:if name="Name12" axis="ch" ptType="node" func="cnt" op="gte" val="1">
        <dgm:layoutNode name="arrowNode" styleLbl="node1">
          <dgm:alg type="sp"/>
          <dgm:shape xmlns:r="http://schemas.openxmlformats.org/officeDocument/2006/relationships" rot="73.2729" type="swooshArrow" r:blip="">
            <dgm:adjLst>
              <dgm:adj idx="1" val="0.1631"/>
              <dgm:adj idx="2" val="0.3137"/>
            </dgm:adjLst>
          </dgm:shape>
          <dgm:presOf/>
        </dgm:layoutNode>
      </dgm:if>
      <dgm:else name="Name13"/>
    </dgm:choose>
    <dgm:forEach name="Name14" axis="ch" ptType="node" cnt="1">
      <dgm:layoutNode name="txNode1" styleLbl="revTx">
        <dgm:varLst>
          <dgm:bulletEnabled val="1"/>
        </dgm:varLst>
        <dgm:alg type="tx">
          <dgm:param type="txAnchorVert" val="b"/>
        </dgm:alg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5" axis="ch" ptType="node" st="2" cnt="1">
      <dgm:layoutNode name="txNode2" styleLbl="revTx">
        <dgm:varLst>
          <dgm:bulletEnabled val="1"/>
        </dgm:varLst>
        <dgm:choose name="Name16">
          <dgm:if name="Name17" axis="self" ptType="node" func="revPos" op="equ" val="1">
            <dgm:alg type="tx">
              <dgm:param type="txAnchorVert" val="t"/>
            </dgm:alg>
          </dgm:if>
          <dgm:if name="Name18" axis="self" ptType="node" func="posOdd" op="equ" val="1">
            <dgm:alg type="tx">
              <dgm:param type="parTxLTRAlign" val="r"/>
              <dgm:param type="parTxRTLAlign" val="r"/>
            </dgm:alg>
          </dgm:if>
          <dgm:else name="Name1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20">
        <dgm:if name="Name21" axis="par ch" ptType="all node" func="cnt" op="neq" val="2">
          <dgm:forEach name="Name22" axis="follow" ptType="sibTrans" cnt="1">
            <dgm:layoutNode name="dotNode2">
              <dgm:alg type="sp"/>
              <dgm:shape xmlns:r="http://schemas.openxmlformats.org/officeDocument/2006/relationships" r:blip="">
                <dgm:adjLst/>
              </dgm:shape>
              <dgm:presOf/>
              <dgm:forEach name="Name23" ref="dotRepeat"/>
            </dgm:layoutNode>
          </dgm:forEach>
        </dgm:if>
        <dgm:else name="Name24"/>
      </dgm:choose>
    </dgm:forEach>
    <dgm:forEach name="Name25" axis="ch" ptType="node" st="3" cnt="1">
      <dgm:layoutNode name="txNode3" styleLbl="revTx">
        <dgm:varLst>
          <dgm:bulletEnabled val="1"/>
        </dgm:varLst>
        <dgm:choose name="Name26">
          <dgm:if name="Name27" axis="self" ptType="node" func="revPos" op="equ" val="1">
            <dgm:alg type="tx">
              <dgm:param type="txAnchorVert" val="t"/>
            </dgm:alg>
          </dgm:if>
          <dgm:if name="Name28" axis="self" ptType="node" func="posOdd" op="equ" val="1">
            <dgm:alg type="tx">
              <dgm:param type="parTxLTRAlign" val="r"/>
              <dgm:param type="parTxRTLAlign" val="r"/>
            </dgm:alg>
          </dgm:if>
          <dgm:else name="Name2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30">
        <dgm:if name="Name31" axis="par ch" ptType="all node" func="cnt" op="neq" val="3">
          <dgm:forEach name="Name32" axis="follow" ptType="sibTrans" cnt="1">
            <dgm:layoutNode name="dotNode3">
              <dgm:alg type="sp"/>
              <dgm:shape xmlns:r="http://schemas.openxmlformats.org/officeDocument/2006/relationships" r:blip="">
                <dgm:adjLst/>
              </dgm:shape>
              <dgm:presOf/>
              <dgm:forEach name="Name33" ref="dotRepeat"/>
            </dgm:layoutNode>
          </dgm:forEach>
        </dgm:if>
        <dgm:else name="Name34"/>
      </dgm:choose>
    </dgm:forEach>
    <dgm:forEach name="Name35" axis="ch" ptType="node" st="4" cnt="1">
      <dgm:layoutNode name="txNode4" styleLbl="revTx">
        <dgm:varLst>
          <dgm:bulletEnabled val="1"/>
        </dgm:varLst>
        <dgm:choose name="Name36">
          <dgm:if name="Name37" axis="self" ptType="node" func="revPos" op="equ" val="1">
            <dgm:alg type="tx">
              <dgm:param type="txAnchorVert" val="t"/>
            </dgm:alg>
          </dgm:if>
          <dgm:if name="Name38" axis="self" ptType="node" func="posOdd" op="equ" val="1">
            <dgm:alg type="tx">
              <dgm:param type="parTxLTRAlign" val="r"/>
              <dgm:param type="parTxRTLAlign" val="r"/>
            </dgm:alg>
          </dgm:if>
          <dgm:else name="Name3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40">
        <dgm:if name="Name41" axis="par ch" ptType="all node" func="cnt" op="neq" val="4">
          <dgm:forEach name="Name42" axis="follow" ptType="sibTrans" cnt="1">
            <dgm:layoutNode name="dotNode4">
              <dgm:alg type="sp"/>
              <dgm:shape xmlns:r="http://schemas.openxmlformats.org/officeDocument/2006/relationships" r:blip="">
                <dgm:adjLst/>
              </dgm:shape>
              <dgm:presOf/>
              <dgm:forEach name="Name43" ref="dotRepeat"/>
            </dgm:layoutNode>
          </dgm:forEach>
        </dgm:if>
        <dgm:else name="Name44"/>
      </dgm:choose>
    </dgm:forEach>
    <dgm:forEach name="Name45" axis="ch" ptType="node" st="5" cnt="1">
      <dgm:layoutNode name="txNode5" styleLbl="revTx">
        <dgm:varLst>
          <dgm:bulletEnabled val="1"/>
        </dgm:varLst>
        <dgm:choose name="Name46">
          <dgm:if name="Name47" axis="self" ptType="node" func="revPos" op="equ" val="1">
            <dgm:alg type="tx">
              <dgm:param type="txAnchorVert" val="t"/>
            </dgm:alg>
          </dgm:if>
          <dgm:if name="Name48" axis="self" ptType="node" func="posOdd" op="equ" val="1">
            <dgm:alg type="tx">
              <dgm:param type="parTxLTRAlign" val="r"/>
              <dgm:param type="parTxRTLAlign" val="r"/>
            </dgm:alg>
          </dgm:if>
          <dgm:else name="Name4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50">
        <dgm:if name="Name51" axis="par ch" ptType="all node" func="cnt" op="neq" val="5">
          <dgm:forEach name="Name52" axis="follow" ptType="sibTrans" cnt="1">
            <dgm:layoutNode name="dotNode5">
              <dgm:alg type="sp"/>
              <dgm:shape xmlns:r="http://schemas.openxmlformats.org/officeDocument/2006/relationships" r:blip="">
                <dgm:adjLst/>
              </dgm:shape>
              <dgm:presOf/>
              <dgm:forEach name="Name53" ref="dotRepeat"/>
            </dgm:layoutNode>
          </dgm:forEach>
        </dgm:if>
        <dgm:else name="Name54"/>
      </dgm:choose>
    </dgm:forEach>
    <dgm:forEach name="Name55" axis="ch" ptType="node" st="6" cnt="1">
      <dgm:layoutNode name="txNode6" styleLbl="revTx">
        <dgm:varLst>
          <dgm:bulletEnabled val="1"/>
        </dgm:varLst>
        <dgm:choose name="Name56">
          <dgm:if name="Name57" axis="self" ptType="node" func="revPos" op="equ" val="1">
            <dgm:alg type="tx">
              <dgm:param type="txAnchorVert" val="t"/>
            </dgm:alg>
          </dgm:if>
          <dgm:if name="Name58" axis="self" ptType="node" func="posOdd" op="equ" val="1">
            <dgm:alg type="tx">
              <dgm:param type="parTxLTRAlign" val="r"/>
              <dgm:param type="parTxRTLAlign" val="r"/>
            </dgm:alg>
          </dgm:if>
          <dgm:else name="Name5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60">
        <dgm:if name="Name61" axis="par ch" ptType="all node" func="cnt" op="neq" val="6">
          <dgm:forEach name="Name62" axis="follow" ptType="sibTrans" cnt="1">
            <dgm:layoutNode name="dotNode6">
              <dgm:alg type="sp"/>
              <dgm:shape xmlns:r="http://schemas.openxmlformats.org/officeDocument/2006/relationships" r:blip="">
                <dgm:adjLst/>
              </dgm:shape>
              <dgm:presOf/>
              <dgm:forEach name="Name63" ref="dotRepeat"/>
            </dgm:layoutNode>
          </dgm:forEach>
        </dgm:if>
        <dgm:else name="Name64"/>
      </dgm:choose>
    </dgm:forEach>
    <dgm:forEach name="Name65" axis="ch" ptType="node" st="7" cnt="1">
      <dgm:layoutNode name="txNode7" styleLbl="revTx">
        <dgm:varLst>
          <dgm:bulletEnabled val="1"/>
        </dgm:varLst>
        <dgm:alg type="tx">
          <dgm:param type="txAnchorVert" val="t"/>
        </dgm:alg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SquareAccentList">
  <dgm:title val=""/>
  <dgm:desc val=""/>
  <dgm:catLst>
    <dgm:cat type="list" pri="5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clrData>
  <dgm:layoutNode name="layout">
    <dgm:varLst>
      <dgm:chMax/>
      <dgm:chPref/>
      <dgm:dir/>
      <dgm:resizeHandles/>
    </dgm:varLst>
    <dgm:choose name="Name0">
      <dgm:if name="Name1" func="var" arg="dir" op="equ" val="norm">
        <dgm:alg type="hierChild">
          <dgm:param type="linDir" val="fromL"/>
          <dgm:param type="vertAlign" val="t"/>
          <dgm:param type="nodeVertAlign" val="t"/>
          <dgm:param type="horzAlign" val="ctr"/>
          <dgm:param type="fallback" val="1D"/>
        </dgm:alg>
      </dgm:if>
      <dgm:else name="Name2">
        <dgm:alg type="hierChild">
          <dgm:param type="linDir" val="fromR"/>
          <dgm:param type="vertAlign" val="t"/>
          <dgm:param type="nodeVertAlign" val="t"/>
          <dgm:param type="horzAlign" val="ctr"/>
          <dgm:param type="fallback" val="1D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Parent" op="equ" val="65"/>
      <dgm:constr type="primFontSz" for="des" forName="Child" op="equ" val="65"/>
      <dgm:constr type="primFontSz" for="des" forName="Child" refType="primFontSz" refFor="des" refForName="Parent" op="lte"/>
      <dgm:constr type="w" for="des" forName="rootComposite" refType="h" refFor="des" refForName="rootComposite" fact="3.0396"/>
      <dgm:constr type="h" for="des" forName="rootComposite" refType="h"/>
      <dgm:constr type="w" for="des" forName="childComposite" refType="w" refFor="des" refForName="rootComposite"/>
      <dgm:constr type="h" for="des" forName="childComposite" refType="h" refFor="des" refForName="rootComposite" fact="0.5205"/>
      <dgm:constr type="sibSp" refType="w" refFor="des" refForName="rootComposite" fact="0.05"/>
      <dgm:constr type="sp" for="des" forName="root" refType="h" refFor="des" refForName="childComposite" fact="0.2855"/>
    </dgm:constrLst>
    <dgm:ruleLst/>
    <dgm:forEach name="Name3" axis="ch">
      <dgm:forEach name="Name4" axis="self" ptType="node" cnt="1">
        <dgm:layoutNode name="root">
          <dgm:varLst>
            <dgm:chMax/>
            <dgm:chPref/>
          </dgm:varLst>
          <dgm:alg type="hierRoot">
            <dgm:param type="hierAlign" val="tL"/>
          </dgm:alg>
          <dgm:shape xmlns:r="http://schemas.openxmlformats.org/officeDocument/2006/relationships" r:blip="">
            <dgm:adjLst/>
          </dgm:shape>
          <dgm:presOf/>
          <dgm:constrLst/>
          <dgm:ruleLst/>
          <dgm:layoutNode name="rootComposite">
            <dgm:varLst/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5">
              <dgm:if name="Name6" func="var" arg="dir" op="equ" val="norm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l" for="ch" forName="ParentSmallAccent" refType="w" fact="0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if>
              <dgm:else name="Name7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r" for="ch" forName="ParentSmallAccent" refType="w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else>
            </dgm:choose>
            <dgm:ruleLst/>
            <dgm:layoutNode name="ParentAccent" styleLbl="alignNode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SmallAccent" styleLbl="fgAcc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" styleLbl="revTx">
              <dgm:varLst>
                <dgm:chMax/>
                <dgm:chPref val="4"/>
                <dgm:bulletEnabled val="1"/>
              </dgm:varLst>
              <dgm:choose name="Name8">
                <dgm:if name="Name9" func="var" arg="dir" op="equ" val="norm">
                  <dgm:alg type="tx">
                    <dgm:param type="txAnchorVertCh" val="mid"/>
                    <dgm:param type="parTxLTRAlign" val="l"/>
                  </dgm:alg>
                </dgm:if>
                <dgm:else name="Name10">
                  <dgm:alg type="tx">
                    <dgm:param type="txAnchorVertCh" val="mid"/>
                    <dgm:param type="parTxLTR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  <dgm:rule type="primFontSz" val="65" fact="NaN" max="NaN"/>
              </dgm:ruleLst>
            </dgm:layoutNode>
          </dgm:layoutNode>
          <dgm:layoutNode name="childShape">
            <dgm:varLst>
              <dgm:chMax val="0"/>
              <dgm:chPref val="0"/>
            </dgm:varLst>
            <dgm:alg type="hierChild">
              <dgm:param type="chAlign" val="r"/>
              <dgm:param type="linDir" val="fromT"/>
              <dgm:param type="fallback" val="2D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node">
                <dgm:layoutNode name="childComposite">
                  <dgm:varLst>
                    <dgm:chMax val="0"/>
                    <dgm:chPref val="0"/>
                  </dgm:varLst>
                  <dgm:alg type="composite"/>
                  <dgm:shape xmlns:r="http://schemas.openxmlformats.org/officeDocument/2006/relationships" r:blip="">
                    <dgm:adjLst/>
                  </dgm:shape>
                  <dgm:presOf/>
                  <dgm:choose name="Name13">
                    <dgm:if name="Name14" func="var" arg="dir" op="equ" val="norm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l" for="ch" forName="ChildAccent" refType="w" fact="0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l" for="ch" forName="Child" refType="w" fact="0.07"/>
                        <dgm:constr type="t" for="ch" forName="Child" refType="h" fact="0"/>
                      </dgm:constrLst>
                    </dgm:if>
                    <dgm:else name="Name15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r" for="ch" forName="ChildAccent" refType="w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r" for="ch" forName="Child" refType="w" fact="0.93"/>
                        <dgm:constr type="t" for="ch" forName="Child" refType="h" fact="0"/>
                      </dgm:constrLst>
                    </dgm:else>
                  </dgm:choose>
                  <dgm:ruleLst/>
                  <dgm:layoutNode name="ChildAccent" styleLbl="solidFgAcc1">
                    <dgm:alg type="sp"/>
                    <dgm:shape xmlns:r="http://schemas.openxmlformats.org/officeDocument/2006/relationships" type="rect" r:blip="">
                      <dgm:adjLst/>
                    </dgm:shape>
                    <dgm:presOf/>
                  </dgm:layoutNode>
                  <dgm:layoutNode name="Child" styleLbl="revTx">
                    <dgm:varLst>
                      <dgm:chMax val="0"/>
                      <dgm:chPref val="0"/>
                      <dgm:bulletEnabled val="1"/>
                    </dgm:varLst>
                    <dgm:choose name="Name16">
                      <dgm:if name="Name17" func="var" arg="dir" op="equ" val="norm">
                        <dgm:alg type="tx">
                          <dgm:param type="txAnchorVertCh" val="mid"/>
                          <dgm:param type="parTxLTRAlign" val="l"/>
                        </dgm:alg>
                      </dgm:if>
                      <dgm:else name="Name18">
                        <dgm:alg type="tx">
                          <dgm:param type="txAnchorVertCh" val="mid"/>
                          <dgm:param type="parTxLTRAlign" val="r"/>
                        </dgm:alg>
                      </dgm:else>
                    </dgm:choose>
                    <dgm:shape xmlns:r="http://schemas.openxmlformats.org/officeDocument/2006/relationships" type="rect" r:blip="">
                      <dgm:adjLst/>
                    </dgm:shape>
                    <dgm:presOf axis="desOrSelf" ptType="node node"/>
                    <dgm:ruleLst>
                      <dgm:rule type="primFontSz" val="5" fact="NaN" max="NaN"/>
                    </dgm:ruleLst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SquareAccentList">
  <dgm:title val=""/>
  <dgm:desc val=""/>
  <dgm:catLst>
    <dgm:cat type="list" pri="5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clrData>
  <dgm:layoutNode name="layout">
    <dgm:varLst>
      <dgm:chMax/>
      <dgm:chPref/>
      <dgm:dir/>
      <dgm:resizeHandles/>
    </dgm:varLst>
    <dgm:choose name="Name0">
      <dgm:if name="Name1" func="var" arg="dir" op="equ" val="norm">
        <dgm:alg type="hierChild">
          <dgm:param type="linDir" val="fromL"/>
          <dgm:param type="vertAlign" val="t"/>
          <dgm:param type="nodeVertAlign" val="t"/>
          <dgm:param type="horzAlign" val="ctr"/>
          <dgm:param type="fallback" val="1D"/>
        </dgm:alg>
      </dgm:if>
      <dgm:else name="Name2">
        <dgm:alg type="hierChild">
          <dgm:param type="linDir" val="fromR"/>
          <dgm:param type="vertAlign" val="t"/>
          <dgm:param type="nodeVertAlign" val="t"/>
          <dgm:param type="horzAlign" val="ctr"/>
          <dgm:param type="fallback" val="1D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Parent" op="equ" val="65"/>
      <dgm:constr type="primFontSz" for="des" forName="Child" op="equ" val="65"/>
      <dgm:constr type="primFontSz" for="des" forName="Child" refType="primFontSz" refFor="des" refForName="Parent" op="lte"/>
      <dgm:constr type="w" for="des" forName="rootComposite" refType="h" refFor="des" refForName="rootComposite" fact="3.0396"/>
      <dgm:constr type="h" for="des" forName="rootComposite" refType="h"/>
      <dgm:constr type="w" for="des" forName="childComposite" refType="w" refFor="des" refForName="rootComposite"/>
      <dgm:constr type="h" for="des" forName="childComposite" refType="h" refFor="des" refForName="rootComposite" fact="0.5205"/>
      <dgm:constr type="sibSp" refType="w" refFor="des" refForName="rootComposite" fact="0.05"/>
      <dgm:constr type="sp" for="des" forName="root" refType="h" refFor="des" refForName="childComposite" fact="0.2855"/>
    </dgm:constrLst>
    <dgm:ruleLst/>
    <dgm:forEach name="Name3" axis="ch">
      <dgm:forEach name="Name4" axis="self" ptType="node" cnt="1">
        <dgm:layoutNode name="root">
          <dgm:varLst>
            <dgm:chMax/>
            <dgm:chPref/>
          </dgm:varLst>
          <dgm:alg type="hierRoot">
            <dgm:param type="hierAlign" val="tL"/>
          </dgm:alg>
          <dgm:shape xmlns:r="http://schemas.openxmlformats.org/officeDocument/2006/relationships" r:blip="">
            <dgm:adjLst/>
          </dgm:shape>
          <dgm:presOf/>
          <dgm:constrLst/>
          <dgm:ruleLst/>
          <dgm:layoutNode name="rootComposite">
            <dgm:varLst/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5">
              <dgm:if name="Name6" func="var" arg="dir" op="equ" val="norm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l" for="ch" forName="ParentSmallAccent" refType="w" fact="0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if>
              <dgm:else name="Name7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r" for="ch" forName="ParentSmallAccent" refType="w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else>
            </dgm:choose>
            <dgm:ruleLst/>
            <dgm:layoutNode name="ParentAccent" styleLbl="alignNode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SmallAccent" styleLbl="fgAcc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" styleLbl="revTx">
              <dgm:varLst>
                <dgm:chMax/>
                <dgm:chPref val="4"/>
                <dgm:bulletEnabled val="1"/>
              </dgm:varLst>
              <dgm:choose name="Name8">
                <dgm:if name="Name9" func="var" arg="dir" op="equ" val="norm">
                  <dgm:alg type="tx">
                    <dgm:param type="txAnchorVertCh" val="mid"/>
                    <dgm:param type="parTxLTRAlign" val="l"/>
                  </dgm:alg>
                </dgm:if>
                <dgm:else name="Name10">
                  <dgm:alg type="tx">
                    <dgm:param type="txAnchorVertCh" val="mid"/>
                    <dgm:param type="parTxLTR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  <dgm:rule type="primFontSz" val="65" fact="NaN" max="NaN"/>
              </dgm:ruleLst>
            </dgm:layoutNode>
          </dgm:layoutNode>
          <dgm:layoutNode name="childShape">
            <dgm:varLst>
              <dgm:chMax val="0"/>
              <dgm:chPref val="0"/>
            </dgm:varLst>
            <dgm:alg type="hierChild">
              <dgm:param type="chAlign" val="r"/>
              <dgm:param type="linDir" val="fromT"/>
              <dgm:param type="fallback" val="2D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node">
                <dgm:layoutNode name="childComposite">
                  <dgm:varLst>
                    <dgm:chMax val="0"/>
                    <dgm:chPref val="0"/>
                  </dgm:varLst>
                  <dgm:alg type="composite"/>
                  <dgm:shape xmlns:r="http://schemas.openxmlformats.org/officeDocument/2006/relationships" r:blip="">
                    <dgm:adjLst/>
                  </dgm:shape>
                  <dgm:presOf/>
                  <dgm:choose name="Name13">
                    <dgm:if name="Name14" func="var" arg="dir" op="equ" val="norm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l" for="ch" forName="ChildAccent" refType="w" fact="0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l" for="ch" forName="Child" refType="w" fact="0.07"/>
                        <dgm:constr type="t" for="ch" forName="Child" refType="h" fact="0"/>
                      </dgm:constrLst>
                    </dgm:if>
                    <dgm:else name="Name15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r" for="ch" forName="ChildAccent" refType="w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r" for="ch" forName="Child" refType="w" fact="0.93"/>
                        <dgm:constr type="t" for="ch" forName="Child" refType="h" fact="0"/>
                      </dgm:constrLst>
                    </dgm:else>
                  </dgm:choose>
                  <dgm:ruleLst/>
                  <dgm:layoutNode name="ChildAccent" styleLbl="solidFgAcc1">
                    <dgm:alg type="sp"/>
                    <dgm:shape xmlns:r="http://schemas.openxmlformats.org/officeDocument/2006/relationships" type="rect" r:blip="">
                      <dgm:adjLst/>
                    </dgm:shape>
                    <dgm:presOf/>
                  </dgm:layoutNode>
                  <dgm:layoutNode name="Child" styleLbl="revTx">
                    <dgm:varLst>
                      <dgm:chMax val="0"/>
                      <dgm:chPref val="0"/>
                      <dgm:bulletEnabled val="1"/>
                    </dgm:varLst>
                    <dgm:choose name="Name16">
                      <dgm:if name="Name17" func="var" arg="dir" op="equ" val="norm">
                        <dgm:alg type="tx">
                          <dgm:param type="txAnchorVertCh" val="mid"/>
                          <dgm:param type="parTxLTRAlign" val="l"/>
                        </dgm:alg>
                      </dgm:if>
                      <dgm:else name="Name18">
                        <dgm:alg type="tx">
                          <dgm:param type="txAnchorVertCh" val="mid"/>
                          <dgm:param type="parTxLTRAlign" val="r"/>
                        </dgm:alg>
                      </dgm:else>
                    </dgm:choose>
                    <dgm:shape xmlns:r="http://schemas.openxmlformats.org/officeDocument/2006/relationships" type="rect" r:blip="">
                      <dgm:adjLst/>
                    </dgm:shape>
                    <dgm:presOf axis="desOrSelf" ptType="node node"/>
                    <dgm:ruleLst>
                      <dgm:rule type="primFontSz" val="5" fact="NaN" max="NaN"/>
                    </dgm:ruleLst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SquareAccentList">
  <dgm:title val=""/>
  <dgm:desc val=""/>
  <dgm:catLst>
    <dgm:cat type="list" pri="5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clrData>
  <dgm:layoutNode name="layout">
    <dgm:varLst>
      <dgm:chMax/>
      <dgm:chPref/>
      <dgm:dir/>
      <dgm:resizeHandles/>
    </dgm:varLst>
    <dgm:choose name="Name0">
      <dgm:if name="Name1" func="var" arg="dir" op="equ" val="norm">
        <dgm:alg type="hierChild">
          <dgm:param type="linDir" val="fromL"/>
          <dgm:param type="vertAlign" val="t"/>
          <dgm:param type="nodeVertAlign" val="t"/>
          <dgm:param type="horzAlign" val="ctr"/>
          <dgm:param type="fallback" val="1D"/>
        </dgm:alg>
      </dgm:if>
      <dgm:else name="Name2">
        <dgm:alg type="hierChild">
          <dgm:param type="linDir" val="fromR"/>
          <dgm:param type="vertAlign" val="t"/>
          <dgm:param type="nodeVertAlign" val="t"/>
          <dgm:param type="horzAlign" val="ctr"/>
          <dgm:param type="fallback" val="1D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Parent" op="equ" val="65"/>
      <dgm:constr type="primFontSz" for="des" forName="Child" op="equ" val="65"/>
      <dgm:constr type="primFontSz" for="des" forName="Child" refType="primFontSz" refFor="des" refForName="Parent" op="lte"/>
      <dgm:constr type="w" for="des" forName="rootComposite" refType="h" refFor="des" refForName="rootComposite" fact="3.0396"/>
      <dgm:constr type="h" for="des" forName="rootComposite" refType="h"/>
      <dgm:constr type="w" for="des" forName="childComposite" refType="w" refFor="des" refForName="rootComposite"/>
      <dgm:constr type="h" for="des" forName="childComposite" refType="h" refFor="des" refForName="rootComposite" fact="0.5205"/>
      <dgm:constr type="sibSp" refType="w" refFor="des" refForName="rootComposite" fact="0.05"/>
      <dgm:constr type="sp" for="des" forName="root" refType="h" refFor="des" refForName="childComposite" fact="0.2855"/>
    </dgm:constrLst>
    <dgm:ruleLst/>
    <dgm:forEach name="Name3" axis="ch">
      <dgm:forEach name="Name4" axis="self" ptType="node" cnt="1">
        <dgm:layoutNode name="root">
          <dgm:varLst>
            <dgm:chMax/>
            <dgm:chPref/>
          </dgm:varLst>
          <dgm:alg type="hierRoot">
            <dgm:param type="hierAlign" val="tL"/>
          </dgm:alg>
          <dgm:shape xmlns:r="http://schemas.openxmlformats.org/officeDocument/2006/relationships" r:blip="">
            <dgm:adjLst/>
          </dgm:shape>
          <dgm:presOf/>
          <dgm:constrLst/>
          <dgm:ruleLst/>
          <dgm:layoutNode name="rootComposite">
            <dgm:varLst/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5">
              <dgm:if name="Name6" func="var" arg="dir" op="equ" val="norm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l" for="ch" forName="ParentSmallAccent" refType="w" fact="0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if>
              <dgm:else name="Name7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r" for="ch" forName="ParentSmallAccent" refType="w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else>
            </dgm:choose>
            <dgm:ruleLst/>
            <dgm:layoutNode name="ParentAccent" styleLbl="alignNode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SmallAccent" styleLbl="fgAcc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" styleLbl="revTx">
              <dgm:varLst>
                <dgm:chMax/>
                <dgm:chPref val="4"/>
                <dgm:bulletEnabled val="1"/>
              </dgm:varLst>
              <dgm:choose name="Name8">
                <dgm:if name="Name9" func="var" arg="dir" op="equ" val="norm">
                  <dgm:alg type="tx">
                    <dgm:param type="txAnchorVertCh" val="mid"/>
                    <dgm:param type="parTxLTRAlign" val="l"/>
                  </dgm:alg>
                </dgm:if>
                <dgm:else name="Name10">
                  <dgm:alg type="tx">
                    <dgm:param type="txAnchorVertCh" val="mid"/>
                    <dgm:param type="parTxLTR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  <dgm:rule type="primFontSz" val="65" fact="NaN" max="NaN"/>
              </dgm:ruleLst>
            </dgm:layoutNode>
          </dgm:layoutNode>
          <dgm:layoutNode name="childShape">
            <dgm:varLst>
              <dgm:chMax val="0"/>
              <dgm:chPref val="0"/>
            </dgm:varLst>
            <dgm:alg type="hierChild">
              <dgm:param type="chAlign" val="r"/>
              <dgm:param type="linDir" val="fromT"/>
              <dgm:param type="fallback" val="2D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node">
                <dgm:layoutNode name="childComposite">
                  <dgm:varLst>
                    <dgm:chMax val="0"/>
                    <dgm:chPref val="0"/>
                  </dgm:varLst>
                  <dgm:alg type="composite"/>
                  <dgm:shape xmlns:r="http://schemas.openxmlformats.org/officeDocument/2006/relationships" r:blip="">
                    <dgm:adjLst/>
                  </dgm:shape>
                  <dgm:presOf/>
                  <dgm:choose name="Name13">
                    <dgm:if name="Name14" func="var" arg="dir" op="equ" val="norm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l" for="ch" forName="ChildAccent" refType="w" fact="0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l" for="ch" forName="Child" refType="w" fact="0.07"/>
                        <dgm:constr type="t" for="ch" forName="Child" refType="h" fact="0"/>
                      </dgm:constrLst>
                    </dgm:if>
                    <dgm:else name="Name15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r" for="ch" forName="ChildAccent" refType="w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r" for="ch" forName="Child" refType="w" fact="0.93"/>
                        <dgm:constr type="t" for="ch" forName="Child" refType="h" fact="0"/>
                      </dgm:constrLst>
                    </dgm:else>
                  </dgm:choose>
                  <dgm:ruleLst/>
                  <dgm:layoutNode name="ChildAccent" styleLbl="solidFgAcc1">
                    <dgm:alg type="sp"/>
                    <dgm:shape xmlns:r="http://schemas.openxmlformats.org/officeDocument/2006/relationships" type="rect" r:blip="">
                      <dgm:adjLst/>
                    </dgm:shape>
                    <dgm:presOf/>
                  </dgm:layoutNode>
                  <dgm:layoutNode name="Child" styleLbl="revTx">
                    <dgm:varLst>
                      <dgm:chMax val="0"/>
                      <dgm:chPref val="0"/>
                      <dgm:bulletEnabled val="1"/>
                    </dgm:varLst>
                    <dgm:choose name="Name16">
                      <dgm:if name="Name17" func="var" arg="dir" op="equ" val="norm">
                        <dgm:alg type="tx">
                          <dgm:param type="txAnchorVertCh" val="mid"/>
                          <dgm:param type="parTxLTRAlign" val="l"/>
                        </dgm:alg>
                      </dgm:if>
                      <dgm:else name="Name18">
                        <dgm:alg type="tx">
                          <dgm:param type="txAnchorVertCh" val="mid"/>
                          <dgm:param type="parTxLTRAlign" val="r"/>
                        </dgm:alg>
                      </dgm:else>
                    </dgm:choose>
                    <dgm:shape xmlns:r="http://schemas.openxmlformats.org/officeDocument/2006/relationships" type="rect" r:blip="">
                      <dgm:adjLst/>
                    </dgm:shape>
                    <dgm:presOf axis="desOrSelf" ptType="node node"/>
                    <dgm:ruleLst>
                      <dgm:rule type="primFontSz" val="5" fact="NaN" max="NaN"/>
                    </dgm:ruleLst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SquareAccentList">
  <dgm:title val=""/>
  <dgm:desc val=""/>
  <dgm:catLst>
    <dgm:cat type="list" pri="5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clrData>
  <dgm:layoutNode name="layout">
    <dgm:varLst>
      <dgm:chMax/>
      <dgm:chPref/>
      <dgm:dir/>
      <dgm:resizeHandles/>
    </dgm:varLst>
    <dgm:choose name="Name0">
      <dgm:if name="Name1" func="var" arg="dir" op="equ" val="norm">
        <dgm:alg type="hierChild">
          <dgm:param type="linDir" val="fromL"/>
          <dgm:param type="vertAlign" val="t"/>
          <dgm:param type="nodeVertAlign" val="t"/>
          <dgm:param type="horzAlign" val="ctr"/>
          <dgm:param type="fallback" val="1D"/>
        </dgm:alg>
      </dgm:if>
      <dgm:else name="Name2">
        <dgm:alg type="hierChild">
          <dgm:param type="linDir" val="fromR"/>
          <dgm:param type="vertAlign" val="t"/>
          <dgm:param type="nodeVertAlign" val="t"/>
          <dgm:param type="horzAlign" val="ctr"/>
          <dgm:param type="fallback" val="1D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Parent" op="equ" val="65"/>
      <dgm:constr type="primFontSz" for="des" forName="Child" op="equ" val="65"/>
      <dgm:constr type="primFontSz" for="des" forName="Child" refType="primFontSz" refFor="des" refForName="Parent" op="lte"/>
      <dgm:constr type="w" for="des" forName="rootComposite" refType="h" refFor="des" refForName="rootComposite" fact="3.0396"/>
      <dgm:constr type="h" for="des" forName="rootComposite" refType="h"/>
      <dgm:constr type="w" for="des" forName="childComposite" refType="w" refFor="des" refForName="rootComposite"/>
      <dgm:constr type="h" for="des" forName="childComposite" refType="h" refFor="des" refForName="rootComposite" fact="0.5205"/>
      <dgm:constr type="sibSp" refType="w" refFor="des" refForName="rootComposite" fact="0.05"/>
      <dgm:constr type="sp" for="des" forName="root" refType="h" refFor="des" refForName="childComposite" fact="0.2855"/>
    </dgm:constrLst>
    <dgm:ruleLst/>
    <dgm:forEach name="Name3" axis="ch">
      <dgm:forEach name="Name4" axis="self" ptType="node" cnt="1">
        <dgm:layoutNode name="root">
          <dgm:varLst>
            <dgm:chMax/>
            <dgm:chPref/>
          </dgm:varLst>
          <dgm:alg type="hierRoot">
            <dgm:param type="hierAlign" val="tL"/>
          </dgm:alg>
          <dgm:shape xmlns:r="http://schemas.openxmlformats.org/officeDocument/2006/relationships" r:blip="">
            <dgm:adjLst/>
          </dgm:shape>
          <dgm:presOf/>
          <dgm:constrLst/>
          <dgm:ruleLst/>
          <dgm:layoutNode name="rootComposite">
            <dgm:varLst/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5">
              <dgm:if name="Name6" func="var" arg="dir" op="equ" val="norm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l" for="ch" forName="ParentSmallAccent" refType="w" fact="0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if>
              <dgm:else name="Name7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r" for="ch" forName="ParentSmallAccent" refType="w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else>
            </dgm:choose>
            <dgm:ruleLst/>
            <dgm:layoutNode name="ParentAccent" styleLbl="alignNode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SmallAccent" styleLbl="fgAcc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" styleLbl="revTx">
              <dgm:varLst>
                <dgm:chMax/>
                <dgm:chPref val="4"/>
                <dgm:bulletEnabled val="1"/>
              </dgm:varLst>
              <dgm:choose name="Name8">
                <dgm:if name="Name9" func="var" arg="dir" op="equ" val="norm">
                  <dgm:alg type="tx">
                    <dgm:param type="txAnchorVertCh" val="mid"/>
                    <dgm:param type="parTxLTRAlign" val="l"/>
                  </dgm:alg>
                </dgm:if>
                <dgm:else name="Name10">
                  <dgm:alg type="tx">
                    <dgm:param type="txAnchorVertCh" val="mid"/>
                    <dgm:param type="parTxLTR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  <dgm:rule type="primFontSz" val="65" fact="NaN" max="NaN"/>
              </dgm:ruleLst>
            </dgm:layoutNode>
          </dgm:layoutNode>
          <dgm:layoutNode name="childShape">
            <dgm:varLst>
              <dgm:chMax val="0"/>
              <dgm:chPref val="0"/>
            </dgm:varLst>
            <dgm:alg type="hierChild">
              <dgm:param type="chAlign" val="r"/>
              <dgm:param type="linDir" val="fromT"/>
              <dgm:param type="fallback" val="2D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node">
                <dgm:layoutNode name="childComposite">
                  <dgm:varLst>
                    <dgm:chMax val="0"/>
                    <dgm:chPref val="0"/>
                  </dgm:varLst>
                  <dgm:alg type="composite"/>
                  <dgm:shape xmlns:r="http://schemas.openxmlformats.org/officeDocument/2006/relationships" r:blip="">
                    <dgm:adjLst/>
                  </dgm:shape>
                  <dgm:presOf/>
                  <dgm:choose name="Name13">
                    <dgm:if name="Name14" func="var" arg="dir" op="equ" val="norm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l" for="ch" forName="ChildAccent" refType="w" fact="0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l" for="ch" forName="Child" refType="w" fact="0.07"/>
                        <dgm:constr type="t" for="ch" forName="Child" refType="h" fact="0"/>
                      </dgm:constrLst>
                    </dgm:if>
                    <dgm:else name="Name15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r" for="ch" forName="ChildAccent" refType="w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r" for="ch" forName="Child" refType="w" fact="0.93"/>
                        <dgm:constr type="t" for="ch" forName="Child" refType="h" fact="0"/>
                      </dgm:constrLst>
                    </dgm:else>
                  </dgm:choose>
                  <dgm:ruleLst/>
                  <dgm:layoutNode name="ChildAccent" styleLbl="solidFgAcc1">
                    <dgm:alg type="sp"/>
                    <dgm:shape xmlns:r="http://schemas.openxmlformats.org/officeDocument/2006/relationships" type="rect" r:blip="">
                      <dgm:adjLst/>
                    </dgm:shape>
                    <dgm:presOf/>
                  </dgm:layoutNode>
                  <dgm:layoutNode name="Child" styleLbl="revTx">
                    <dgm:varLst>
                      <dgm:chMax val="0"/>
                      <dgm:chPref val="0"/>
                      <dgm:bulletEnabled val="1"/>
                    </dgm:varLst>
                    <dgm:choose name="Name16">
                      <dgm:if name="Name17" func="var" arg="dir" op="equ" val="norm">
                        <dgm:alg type="tx">
                          <dgm:param type="txAnchorVertCh" val="mid"/>
                          <dgm:param type="parTxLTRAlign" val="l"/>
                        </dgm:alg>
                      </dgm:if>
                      <dgm:else name="Name18">
                        <dgm:alg type="tx">
                          <dgm:param type="txAnchorVertCh" val="mid"/>
                          <dgm:param type="parTxLTRAlign" val="r"/>
                        </dgm:alg>
                      </dgm:else>
                    </dgm:choose>
                    <dgm:shape xmlns:r="http://schemas.openxmlformats.org/officeDocument/2006/relationships" type="rect" r:blip="">
                      <dgm:adjLst/>
                    </dgm:shape>
                    <dgm:presOf axis="desOrSelf" ptType="node node"/>
                    <dgm:ruleLst>
                      <dgm:rule type="primFontSz" val="5" fact="NaN" max="NaN"/>
                    </dgm:ruleLst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SquareAccentList">
  <dgm:title val=""/>
  <dgm:desc val=""/>
  <dgm:catLst>
    <dgm:cat type="list" pri="5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clrData>
  <dgm:layoutNode name="layout">
    <dgm:varLst>
      <dgm:chMax/>
      <dgm:chPref/>
      <dgm:dir/>
      <dgm:resizeHandles/>
    </dgm:varLst>
    <dgm:choose name="Name0">
      <dgm:if name="Name1" func="var" arg="dir" op="equ" val="norm">
        <dgm:alg type="hierChild">
          <dgm:param type="linDir" val="fromL"/>
          <dgm:param type="vertAlign" val="t"/>
          <dgm:param type="nodeVertAlign" val="t"/>
          <dgm:param type="horzAlign" val="ctr"/>
          <dgm:param type="fallback" val="1D"/>
        </dgm:alg>
      </dgm:if>
      <dgm:else name="Name2">
        <dgm:alg type="hierChild">
          <dgm:param type="linDir" val="fromR"/>
          <dgm:param type="vertAlign" val="t"/>
          <dgm:param type="nodeVertAlign" val="t"/>
          <dgm:param type="horzAlign" val="ctr"/>
          <dgm:param type="fallback" val="1D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Parent" op="equ" val="65"/>
      <dgm:constr type="primFontSz" for="des" forName="Child" op="equ" val="65"/>
      <dgm:constr type="primFontSz" for="des" forName="Child" refType="primFontSz" refFor="des" refForName="Parent" op="lte"/>
      <dgm:constr type="w" for="des" forName="rootComposite" refType="h" refFor="des" refForName="rootComposite" fact="3.0396"/>
      <dgm:constr type="h" for="des" forName="rootComposite" refType="h"/>
      <dgm:constr type="w" for="des" forName="childComposite" refType="w" refFor="des" refForName="rootComposite"/>
      <dgm:constr type="h" for="des" forName="childComposite" refType="h" refFor="des" refForName="rootComposite" fact="0.5205"/>
      <dgm:constr type="sibSp" refType="w" refFor="des" refForName="rootComposite" fact="0.05"/>
      <dgm:constr type="sp" for="des" forName="root" refType="h" refFor="des" refForName="childComposite" fact="0.2855"/>
    </dgm:constrLst>
    <dgm:ruleLst/>
    <dgm:forEach name="Name3" axis="ch">
      <dgm:forEach name="Name4" axis="self" ptType="node" cnt="1">
        <dgm:layoutNode name="root">
          <dgm:varLst>
            <dgm:chMax/>
            <dgm:chPref/>
          </dgm:varLst>
          <dgm:alg type="hierRoot">
            <dgm:param type="hierAlign" val="tL"/>
          </dgm:alg>
          <dgm:shape xmlns:r="http://schemas.openxmlformats.org/officeDocument/2006/relationships" r:blip="">
            <dgm:adjLst/>
          </dgm:shape>
          <dgm:presOf/>
          <dgm:constrLst/>
          <dgm:ruleLst/>
          <dgm:layoutNode name="rootComposite">
            <dgm:varLst/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5">
              <dgm:if name="Name6" func="var" arg="dir" op="equ" val="norm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l" for="ch" forName="ParentSmallAccent" refType="w" fact="0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if>
              <dgm:else name="Name7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r" for="ch" forName="ParentSmallAccent" refType="w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else>
            </dgm:choose>
            <dgm:ruleLst/>
            <dgm:layoutNode name="ParentAccent" styleLbl="alignNode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SmallAccent" styleLbl="fgAcc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" styleLbl="revTx">
              <dgm:varLst>
                <dgm:chMax/>
                <dgm:chPref val="4"/>
                <dgm:bulletEnabled val="1"/>
              </dgm:varLst>
              <dgm:choose name="Name8">
                <dgm:if name="Name9" func="var" arg="dir" op="equ" val="norm">
                  <dgm:alg type="tx">
                    <dgm:param type="txAnchorVertCh" val="mid"/>
                    <dgm:param type="parTxLTRAlign" val="l"/>
                  </dgm:alg>
                </dgm:if>
                <dgm:else name="Name10">
                  <dgm:alg type="tx">
                    <dgm:param type="txAnchorVertCh" val="mid"/>
                    <dgm:param type="parTxLTR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  <dgm:rule type="primFontSz" val="65" fact="NaN" max="NaN"/>
              </dgm:ruleLst>
            </dgm:layoutNode>
          </dgm:layoutNode>
          <dgm:layoutNode name="childShape">
            <dgm:varLst>
              <dgm:chMax val="0"/>
              <dgm:chPref val="0"/>
            </dgm:varLst>
            <dgm:alg type="hierChild">
              <dgm:param type="chAlign" val="r"/>
              <dgm:param type="linDir" val="fromT"/>
              <dgm:param type="fallback" val="2D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node">
                <dgm:layoutNode name="childComposite">
                  <dgm:varLst>
                    <dgm:chMax val="0"/>
                    <dgm:chPref val="0"/>
                  </dgm:varLst>
                  <dgm:alg type="composite"/>
                  <dgm:shape xmlns:r="http://schemas.openxmlformats.org/officeDocument/2006/relationships" r:blip="">
                    <dgm:adjLst/>
                  </dgm:shape>
                  <dgm:presOf/>
                  <dgm:choose name="Name13">
                    <dgm:if name="Name14" func="var" arg="dir" op="equ" val="norm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l" for="ch" forName="ChildAccent" refType="w" fact="0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l" for="ch" forName="Child" refType="w" fact="0.07"/>
                        <dgm:constr type="t" for="ch" forName="Child" refType="h" fact="0"/>
                      </dgm:constrLst>
                    </dgm:if>
                    <dgm:else name="Name15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r" for="ch" forName="ChildAccent" refType="w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r" for="ch" forName="Child" refType="w" fact="0.93"/>
                        <dgm:constr type="t" for="ch" forName="Child" refType="h" fact="0"/>
                      </dgm:constrLst>
                    </dgm:else>
                  </dgm:choose>
                  <dgm:ruleLst/>
                  <dgm:layoutNode name="ChildAccent" styleLbl="solidFgAcc1">
                    <dgm:alg type="sp"/>
                    <dgm:shape xmlns:r="http://schemas.openxmlformats.org/officeDocument/2006/relationships" type="rect" r:blip="">
                      <dgm:adjLst/>
                    </dgm:shape>
                    <dgm:presOf/>
                  </dgm:layoutNode>
                  <dgm:layoutNode name="Child" styleLbl="revTx">
                    <dgm:varLst>
                      <dgm:chMax val="0"/>
                      <dgm:chPref val="0"/>
                      <dgm:bulletEnabled val="1"/>
                    </dgm:varLst>
                    <dgm:choose name="Name16">
                      <dgm:if name="Name17" func="var" arg="dir" op="equ" val="norm">
                        <dgm:alg type="tx">
                          <dgm:param type="txAnchorVertCh" val="mid"/>
                          <dgm:param type="parTxLTRAlign" val="l"/>
                        </dgm:alg>
                      </dgm:if>
                      <dgm:else name="Name18">
                        <dgm:alg type="tx">
                          <dgm:param type="txAnchorVertCh" val="mid"/>
                          <dgm:param type="parTxLTRAlign" val="r"/>
                        </dgm:alg>
                      </dgm:else>
                    </dgm:choose>
                    <dgm:shape xmlns:r="http://schemas.openxmlformats.org/officeDocument/2006/relationships" type="rect" r:blip="">
                      <dgm:adjLst/>
                    </dgm:shape>
                    <dgm:presOf axis="desOrSelf" ptType="node node"/>
                    <dgm:ruleLst>
                      <dgm:rule type="primFontSz" val="5" fact="NaN" max="NaN"/>
                    </dgm:ruleLst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709669-4B62-4AC0-AD21-1094C20324FC}" type="datetimeFigureOut">
              <a:rPr lang="en-GB" smtClean="0"/>
              <a:t>17/04/2021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AE2525-EA99-4BA6-A067-88353B287BB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5231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AE2525-EA99-4BA6-A067-88353B287BBA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16943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69039-B21D-407B-B40B-42135A69735B}" type="datetime1">
              <a:rPr lang="en-US" smtClean="0"/>
              <a:t>4/17/2021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437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352F0-4066-4445-9B49-E8010E37BA30}" type="datetime1">
              <a:rPr lang="en-US" smtClean="0"/>
              <a:t>4/17/2021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0465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F19954-76D7-47C8-ABC9-F23A0BE6AEC6}" type="datetime1">
              <a:rPr lang="en-US" smtClean="0"/>
              <a:t>4/17/2021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27835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1CD66-B924-43A3-9D28-57A82C4D6435}" type="datetime1">
              <a:rPr lang="en-US" smtClean="0"/>
              <a:t>4/17/2021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359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22F38-6720-40A6-9A0D-766E82D9D6F1}" type="datetime1">
              <a:rPr lang="en-US" smtClean="0"/>
              <a:t>4/17/2021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9257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264E5-AC98-4C26-9AEF-DC4D8EB2CF07}" type="datetime1">
              <a:rPr lang="en-US" smtClean="0"/>
              <a:t>4/17/2021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85433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8D86E4-DEB2-4FBF-881C-959EB3B609C5}" type="datetime1">
              <a:rPr lang="en-US" smtClean="0"/>
              <a:t>4/17/2021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3937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DB5DAAFB-E636-49AC-A7BA-05D0953DC012}" type="datetime1">
              <a:rPr lang="en-US" smtClean="0"/>
              <a:t>4/17/2021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11844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1661E63-08EB-42F1-8E64-CA0C494302D4}" type="datetime1">
              <a:rPr lang="en-US" smtClean="0"/>
              <a:t>4/17/2021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6137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4322A05A-31D1-42A6-8AA1-2B314F4A1830}" type="datetime1">
              <a:rPr lang="en-US" smtClean="0"/>
              <a:t>4/17/2021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603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9.xml"/><Relationship Id="rId3" Type="http://schemas.openxmlformats.org/officeDocument/2006/relationships/image" Target="../media/image23.png"/><Relationship Id="rId7" Type="http://schemas.openxmlformats.org/officeDocument/2006/relationships/diagramQuickStyle" Target="../diagrams/quickStyle9.xm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Relationship Id="rId6" Type="http://schemas.openxmlformats.org/officeDocument/2006/relationships/diagramLayout" Target="../diagrams/layout9.xml"/><Relationship Id="rId5" Type="http://schemas.openxmlformats.org/officeDocument/2006/relationships/diagramData" Target="../diagrams/data10.xml"/><Relationship Id="rId4" Type="http://schemas.openxmlformats.org/officeDocument/2006/relationships/image" Target="../media/image24.png"/><Relationship Id="rId9" Type="http://schemas.microsoft.com/office/2007/relationships/diagramDrawing" Target="../diagrams/drawing9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0.xml"/><Relationship Id="rId3" Type="http://schemas.openxmlformats.org/officeDocument/2006/relationships/image" Target="../media/image23.png"/><Relationship Id="rId7" Type="http://schemas.openxmlformats.org/officeDocument/2006/relationships/diagramQuickStyle" Target="../diagrams/quickStyle10.xm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Relationship Id="rId6" Type="http://schemas.openxmlformats.org/officeDocument/2006/relationships/diagramLayout" Target="../diagrams/layout10.xml"/><Relationship Id="rId5" Type="http://schemas.openxmlformats.org/officeDocument/2006/relationships/diagramData" Target="../diagrams/data11.xml"/><Relationship Id="rId4" Type="http://schemas.openxmlformats.org/officeDocument/2006/relationships/image" Target="../media/image24.png"/><Relationship Id="rId9" Type="http://schemas.microsoft.com/office/2007/relationships/diagramDrawing" Target="../diagrams/drawing10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diagramLayout" Target="../diagrams/layout11.xml"/><Relationship Id="rId7" Type="http://schemas.openxmlformats.org/officeDocument/2006/relationships/image" Target="../media/image25.png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Relationship Id="rId9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2.xml"/><Relationship Id="rId13" Type="http://schemas.openxmlformats.org/officeDocument/2006/relationships/image" Target="../media/image23.png"/><Relationship Id="rId3" Type="http://schemas.openxmlformats.org/officeDocument/2006/relationships/diagramLayout" Target="../diagrams/layout12.xml"/><Relationship Id="rId7" Type="http://schemas.openxmlformats.org/officeDocument/2006/relationships/diagramData" Target="../diagrams/data15.xml"/><Relationship Id="rId12" Type="http://schemas.openxmlformats.org/officeDocument/2006/relationships/image" Target="../media/image34.png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2.xml"/><Relationship Id="rId11" Type="http://schemas.openxmlformats.org/officeDocument/2006/relationships/image" Target="../media/image33.png"/><Relationship Id="rId5" Type="http://schemas.openxmlformats.org/officeDocument/2006/relationships/diagramColors" Target="../diagrams/colors12.xml"/><Relationship Id="rId10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Relationship Id="rId9" Type="http://schemas.openxmlformats.org/officeDocument/2006/relationships/diagramQuickStyle" Target="../diagrams/quickStyle1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diagramLayout" Target="../diagrams/layout13.xml"/><Relationship Id="rId7" Type="http://schemas.openxmlformats.org/officeDocument/2006/relationships/image" Target="../media/image28.png"/><Relationship Id="rId12" Type="http://schemas.openxmlformats.org/officeDocument/2006/relationships/image" Target="../media/image33.svg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3.xml"/><Relationship Id="rId11" Type="http://schemas.openxmlformats.org/officeDocument/2006/relationships/image" Target="../media/image32.png"/><Relationship Id="rId5" Type="http://schemas.openxmlformats.org/officeDocument/2006/relationships/diagramColors" Target="../diagrams/colors13.xml"/><Relationship Id="rId10" Type="http://schemas.openxmlformats.org/officeDocument/2006/relationships/image" Target="../media/image31.svg"/><Relationship Id="rId4" Type="http://schemas.openxmlformats.org/officeDocument/2006/relationships/diagramQuickStyle" Target="../diagrams/quickStyle13.xml"/><Relationship Id="rId9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7" Type="http://schemas.openxmlformats.org/officeDocument/2006/relationships/image" Target="../media/image36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3.svg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7" Type="http://schemas.openxmlformats.org/officeDocument/2006/relationships/image" Target="../media/image36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3.svg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svg"/><Relationship Id="rId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openxmlformats.org/officeDocument/2006/relationships/diagramLayout" Target="../diagrams/layout14.xml"/><Relationship Id="rId7" Type="http://schemas.openxmlformats.org/officeDocument/2006/relationships/image" Target="../media/image37.png"/><Relationship Id="rId2" Type="http://schemas.openxmlformats.org/officeDocument/2006/relationships/diagramData" Target="../diagrams/data16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13" Type="http://schemas.openxmlformats.org/officeDocument/2006/relationships/image" Target="../media/image43.png"/><Relationship Id="rId3" Type="http://schemas.openxmlformats.org/officeDocument/2006/relationships/diagramLayout" Target="../diagrams/layout15.xml"/><Relationship Id="rId7" Type="http://schemas.openxmlformats.org/officeDocument/2006/relationships/image" Target="../media/image37.png"/><Relationship Id="rId12" Type="http://schemas.openxmlformats.org/officeDocument/2006/relationships/image" Target="../media/image42.svg"/><Relationship Id="rId2" Type="http://schemas.openxmlformats.org/officeDocument/2006/relationships/diagramData" Target="../diagrams/data17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5.xml"/><Relationship Id="rId11" Type="http://schemas.openxmlformats.org/officeDocument/2006/relationships/image" Target="../media/image41.png"/><Relationship Id="rId5" Type="http://schemas.openxmlformats.org/officeDocument/2006/relationships/diagramColors" Target="../diagrams/colors15.xml"/><Relationship Id="rId10" Type="http://schemas.openxmlformats.org/officeDocument/2006/relationships/image" Target="../media/image40.svg"/><Relationship Id="rId4" Type="http://schemas.openxmlformats.org/officeDocument/2006/relationships/diagramQuickStyle" Target="../diagrams/quickStyle15.xml"/><Relationship Id="rId9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diagramColors" Target="../diagrams/colors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openxmlformats.org/officeDocument/2006/relationships/diagramQuickStyle" Target="../diagrams/quickStyle2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1.xml"/><Relationship Id="rId11" Type="http://schemas.openxmlformats.org/officeDocument/2006/relationships/diagramLayout" Target="../diagrams/layout2.xml"/><Relationship Id="rId5" Type="http://schemas.openxmlformats.org/officeDocument/2006/relationships/diagramQuickStyle" Target="../diagrams/quickStyle1.xml"/><Relationship Id="rId10" Type="http://schemas.openxmlformats.org/officeDocument/2006/relationships/diagramData" Target="../diagrams/data2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6.png"/><Relationship Id="rId14" Type="http://schemas.microsoft.com/office/2007/relationships/diagramDrawing" Target="../diagrams/drawing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openxmlformats.org/officeDocument/2006/relationships/diagramLayout" Target="../diagrams/layout16.xml"/><Relationship Id="rId7" Type="http://schemas.openxmlformats.org/officeDocument/2006/relationships/image" Target="../media/image37.png"/><Relationship Id="rId2" Type="http://schemas.openxmlformats.org/officeDocument/2006/relationships/diagramData" Target="../diagrams/data18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6.xml"/><Relationship Id="rId5" Type="http://schemas.openxmlformats.org/officeDocument/2006/relationships/diagramColors" Target="../diagrams/colors16.xml"/><Relationship Id="rId4" Type="http://schemas.openxmlformats.org/officeDocument/2006/relationships/diagramQuickStyle" Target="../diagrams/quickStyle16.xml"/></Relationships>
</file>

<file path=ppt/slides/_rels/slide2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7.xml"/><Relationship Id="rId3" Type="http://schemas.openxmlformats.org/officeDocument/2006/relationships/image" Target="../media/image2.svg"/><Relationship Id="rId7" Type="http://schemas.openxmlformats.org/officeDocument/2006/relationships/diagramColors" Target="../diagrams/colors17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17.xml"/><Relationship Id="rId5" Type="http://schemas.openxmlformats.org/officeDocument/2006/relationships/diagramLayout" Target="../diagrams/layout17.xml"/><Relationship Id="rId4" Type="http://schemas.openxmlformats.org/officeDocument/2006/relationships/diagramData" Target="../diagrams/data19.xml"/><Relationship Id="rId9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4" Type="http://schemas.openxmlformats.org/officeDocument/2006/relationships/image" Target="../media/image4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0.svg"/><Relationship Id="rId4" Type="http://schemas.openxmlformats.org/officeDocument/2006/relationships/image" Target="../media/image4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0.svg"/><Relationship Id="rId4" Type="http://schemas.openxmlformats.org/officeDocument/2006/relationships/image" Target="../media/image4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0.svg"/><Relationship Id="rId4" Type="http://schemas.openxmlformats.org/officeDocument/2006/relationships/image" Target="../media/image4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0.svg"/><Relationship Id="rId4" Type="http://schemas.openxmlformats.org/officeDocument/2006/relationships/image" Target="../media/image4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0.svg"/><Relationship Id="rId4" Type="http://schemas.openxmlformats.org/officeDocument/2006/relationships/image" Target="../media/image49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svg"/><Relationship Id="rId3" Type="http://schemas.openxmlformats.org/officeDocument/2006/relationships/image" Target="../media/image52.svg"/><Relationship Id="rId7" Type="http://schemas.openxmlformats.org/officeDocument/2006/relationships/image" Target="../media/image54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4" Type="http://schemas.openxmlformats.org/officeDocument/2006/relationships/image" Target="../media/image5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57.svg"/><Relationship Id="rId4" Type="http://schemas.openxmlformats.org/officeDocument/2006/relationships/image" Target="../media/image56.pn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8.png"/><Relationship Id="rId7" Type="http://schemas.openxmlformats.org/officeDocument/2006/relationships/diagramColors" Target="../diagrams/colors3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Relationship Id="rId6" Type="http://schemas.openxmlformats.org/officeDocument/2006/relationships/diagramQuickStyle" Target="../diagrams/quickStyle3.xml"/><Relationship Id="rId11" Type="http://schemas.openxmlformats.org/officeDocument/2006/relationships/image" Target="../media/image11.svg"/><Relationship Id="rId5" Type="http://schemas.openxmlformats.org/officeDocument/2006/relationships/diagramLayout" Target="../diagrams/layout3.xml"/><Relationship Id="rId10" Type="http://schemas.openxmlformats.org/officeDocument/2006/relationships/image" Target="../media/image10.png"/><Relationship Id="rId4" Type="http://schemas.openxmlformats.org/officeDocument/2006/relationships/diagramData" Target="../diagrams/data3.xml"/><Relationship Id="rId9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svg"/><Relationship Id="rId3" Type="http://schemas.openxmlformats.org/officeDocument/2006/relationships/image" Target="../media/image42.svg"/><Relationship Id="rId7" Type="http://schemas.openxmlformats.org/officeDocument/2006/relationships/image" Target="../media/image54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5" Type="http://schemas.openxmlformats.org/officeDocument/2006/relationships/image" Target="../media/image60.svg"/><Relationship Id="rId4" Type="http://schemas.openxmlformats.org/officeDocument/2006/relationships/image" Target="../media/image59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42.svg"/><Relationship Id="rId7" Type="http://schemas.openxmlformats.org/officeDocument/2006/relationships/image" Target="../media/image63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5" Type="http://schemas.openxmlformats.org/officeDocument/2006/relationships/image" Target="../media/image60.svg"/><Relationship Id="rId10" Type="http://schemas.openxmlformats.org/officeDocument/2006/relationships/image" Target="../media/image55.svg"/><Relationship Id="rId4" Type="http://schemas.openxmlformats.org/officeDocument/2006/relationships/image" Target="../media/image59.png"/><Relationship Id="rId9" Type="http://schemas.openxmlformats.org/officeDocument/2006/relationships/image" Target="../media/image54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svg"/><Relationship Id="rId3" Type="http://schemas.openxmlformats.org/officeDocument/2006/relationships/diagramLayout" Target="../diagrams/layout18.xml"/><Relationship Id="rId7" Type="http://schemas.openxmlformats.org/officeDocument/2006/relationships/image" Target="../media/image64.png"/><Relationship Id="rId2" Type="http://schemas.openxmlformats.org/officeDocument/2006/relationships/diagramData" Target="../diagrams/data20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8.xml"/><Relationship Id="rId5" Type="http://schemas.openxmlformats.org/officeDocument/2006/relationships/diagramColors" Target="../diagrams/colors18.xml"/><Relationship Id="rId4" Type="http://schemas.openxmlformats.org/officeDocument/2006/relationships/diagramQuickStyle" Target="../diagrams/quickStyle18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9.png"/><Relationship Id="rId7" Type="http://schemas.openxmlformats.org/officeDocument/2006/relationships/diagramColors" Target="../diagrams/colors4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10" Type="http://schemas.openxmlformats.org/officeDocument/2006/relationships/image" Target="../media/image11.svg"/><Relationship Id="rId4" Type="http://schemas.openxmlformats.org/officeDocument/2006/relationships/diagramData" Target="../diagrams/data4.xml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diagramQuickStyle" Target="../diagrams/quickStyle5.xml"/><Relationship Id="rId12" Type="http://schemas.openxmlformats.org/officeDocument/2006/relationships/diagramLayout" Target="../diagrams/layout5.xml"/><Relationship Id="rId17" Type="http://schemas.openxmlformats.org/officeDocument/2006/relationships/image" Target="../media/image11.svg"/><Relationship Id="rId2" Type="http://schemas.openxmlformats.org/officeDocument/2006/relationships/image" Target="../media/image13.png"/><Relationship Id="rId16" Type="http://schemas.openxmlformats.org/officeDocument/2006/relationships/image" Target="../media/image10.png"/><Relationship Id="rId1" Type="http://schemas.openxmlformats.org/officeDocument/2006/relationships/slideLayout" Target="../slideLayouts/slideLayout8.xml"/><Relationship Id="rId11" Type="http://schemas.openxmlformats.org/officeDocument/2006/relationships/diagramData" Target="../diagrams/data5.xml"/><Relationship Id="rId15" Type="http://schemas.microsoft.com/office/2007/relationships/diagramDrawing" Target="../diagrams/drawing5.xml"/><Relationship Id="rId10" Type="http://schemas.openxmlformats.org/officeDocument/2006/relationships/image" Target="../media/image15.png"/><Relationship Id="rId9" Type="http://schemas.openxmlformats.org/officeDocument/2006/relationships/image" Target="../media/image14.png"/><Relationship Id="rId14" Type="http://schemas.openxmlformats.org/officeDocument/2006/relationships/diagramColors" Target="../diagrams/colors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diagramData" Target="../diagrams/data6.xml"/><Relationship Id="rId18" Type="http://schemas.openxmlformats.org/officeDocument/2006/relationships/image" Target="../media/image10.png"/><Relationship Id="rId12" Type="http://schemas.openxmlformats.org/officeDocument/2006/relationships/image" Target="../media/image15.png"/><Relationship Id="rId17" Type="http://schemas.microsoft.com/office/2007/relationships/diagramDrawing" Target="../diagrams/drawing6.xml"/><Relationship Id="rId2" Type="http://schemas.openxmlformats.org/officeDocument/2006/relationships/notesSlide" Target="../notesSlides/notesSlide1.xml"/><Relationship Id="rId16" Type="http://schemas.openxmlformats.org/officeDocument/2006/relationships/diagramColors" Target="../diagrams/colors6.xml"/><Relationship Id="rId1" Type="http://schemas.openxmlformats.org/officeDocument/2006/relationships/slideLayout" Target="../slideLayouts/slideLayout8.xml"/><Relationship Id="rId11" Type="http://schemas.openxmlformats.org/officeDocument/2006/relationships/image" Target="../media/image16.png"/><Relationship Id="rId15" Type="http://schemas.openxmlformats.org/officeDocument/2006/relationships/diagramQuickStyle" Target="../diagrams/quickStyle6.xml"/><Relationship Id="rId10" Type="http://schemas.openxmlformats.org/officeDocument/2006/relationships/image" Target="../media/image13.png"/><Relationship Id="rId19" Type="http://schemas.openxmlformats.org/officeDocument/2006/relationships/image" Target="../media/image11.svg"/><Relationship Id="rId9" Type="http://schemas.openxmlformats.org/officeDocument/2006/relationships/image" Target="../media/image14.png"/><Relationship Id="rId14" Type="http://schemas.openxmlformats.org/officeDocument/2006/relationships/diagramLayout" Target="../diagrams/layout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7.xml"/><Relationship Id="rId3" Type="http://schemas.openxmlformats.org/officeDocument/2006/relationships/diagramLayout" Target="../diagrams/layout7.xml"/><Relationship Id="rId7" Type="http://schemas.openxmlformats.org/officeDocument/2006/relationships/diagramData" Target="../diagrams/data8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7.xml"/><Relationship Id="rId11" Type="http://schemas.openxmlformats.org/officeDocument/2006/relationships/image" Target="../media/image160.png"/><Relationship Id="rId5" Type="http://schemas.openxmlformats.org/officeDocument/2006/relationships/diagramColors" Target="../diagrams/colors7.xml"/><Relationship Id="rId10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Relationship Id="rId9" Type="http://schemas.openxmlformats.org/officeDocument/2006/relationships/diagramQuickStyle" Target="../diagrams/quickStyl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8.xml"/><Relationship Id="rId13" Type="http://schemas.openxmlformats.org/officeDocument/2006/relationships/image" Target="../media/image20.svg"/><Relationship Id="rId3" Type="http://schemas.openxmlformats.org/officeDocument/2006/relationships/image" Target="../media/image23.png"/><Relationship Id="rId7" Type="http://schemas.openxmlformats.org/officeDocument/2006/relationships/diagramQuickStyle" Target="../diagrams/quickStyle8.xml"/><Relationship Id="rId12" Type="http://schemas.openxmlformats.org/officeDocument/2006/relationships/image" Target="../media/image19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Relationship Id="rId6" Type="http://schemas.openxmlformats.org/officeDocument/2006/relationships/diagramLayout" Target="../diagrams/layout8.xml"/><Relationship Id="rId11" Type="http://schemas.openxmlformats.org/officeDocument/2006/relationships/image" Target="../media/image18.svg"/><Relationship Id="rId5" Type="http://schemas.openxmlformats.org/officeDocument/2006/relationships/diagramData" Target="../diagrams/data9.xml"/><Relationship Id="rId10" Type="http://schemas.openxmlformats.org/officeDocument/2006/relationships/image" Target="../media/image17.png"/><Relationship Id="rId4" Type="http://schemas.openxmlformats.org/officeDocument/2006/relationships/image" Target="../media/image24.png"/><Relationship Id="rId9" Type="http://schemas.microsoft.com/office/2007/relationships/diagramDrawing" Target="../diagrams/drawing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9" name="Rectangle 118">
            <a:extLst>
              <a:ext uri="{FF2B5EF4-FFF2-40B4-BE49-F238E27FC236}">
                <a16:creationId xmlns:a16="http://schemas.microsoft.com/office/drawing/2014/main" id="{44A37DD3-1B84-4776-94E1-C0AAA5C0F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4" y="0"/>
            <a:ext cx="12188726" cy="68589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0B4FB531-34DA-4777-9BD5-5B885DC38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15076"/>
            <a:ext cx="12188952" cy="1942924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8675" y="5120639"/>
            <a:ext cx="7137263" cy="1280161"/>
          </a:xfrm>
        </p:spPr>
        <p:txBody>
          <a:bodyPr anchor="ctr">
            <a:normAutofit/>
          </a:bodyPr>
          <a:lstStyle/>
          <a:p>
            <a:pPr algn="r"/>
            <a:r>
              <a:rPr lang="pl-PL" sz="2600" dirty="0">
                <a:solidFill>
                  <a:srgbClr val="FFFFFF"/>
                </a:solidFill>
              </a:rPr>
              <a:t>Regresja </a:t>
            </a:r>
            <a:r>
              <a:rPr lang="pl-PL" sz="2600" dirty="0" err="1">
                <a:solidFill>
                  <a:srgbClr val="FFFFFF"/>
                </a:solidFill>
              </a:rPr>
              <a:t>kwantylowa</a:t>
            </a:r>
            <a:r>
              <a:rPr lang="pl-PL" sz="2600" dirty="0">
                <a:solidFill>
                  <a:srgbClr val="FFFFFF"/>
                </a:solidFill>
              </a:rPr>
              <a:t> D-</a:t>
            </a:r>
            <a:r>
              <a:rPr lang="pl-PL" sz="2600" dirty="0" err="1">
                <a:solidFill>
                  <a:srgbClr val="FFFFFF"/>
                </a:solidFill>
              </a:rPr>
              <a:t>vine</a:t>
            </a:r>
            <a:r>
              <a:rPr lang="pl-PL" sz="2600" dirty="0">
                <a:solidFill>
                  <a:srgbClr val="FFFFFF"/>
                </a:solidFill>
              </a:rPr>
              <a:t> a </a:t>
            </a:r>
            <a:r>
              <a:rPr lang="pl-PL" sz="2600" dirty="0" err="1">
                <a:solidFill>
                  <a:srgbClr val="FFFFFF"/>
                </a:solidFill>
              </a:rPr>
              <a:t>stress</a:t>
            </a:r>
            <a:r>
              <a:rPr lang="pl-PL" sz="2600" dirty="0">
                <a:solidFill>
                  <a:srgbClr val="FFFFFF"/>
                </a:solidFill>
              </a:rPr>
              <a:t> </a:t>
            </a:r>
            <a:r>
              <a:rPr lang="pl-PL" sz="2600" dirty="0" err="1">
                <a:solidFill>
                  <a:srgbClr val="FFFFFF"/>
                </a:solidFill>
              </a:rPr>
              <a:t>testing</a:t>
            </a:r>
            <a:r>
              <a:rPr lang="pl-PL" sz="2600" dirty="0">
                <a:solidFill>
                  <a:srgbClr val="FFFFFF"/>
                </a:solidFill>
              </a:rPr>
              <a:t>.</a:t>
            </a:r>
            <a:br>
              <a:rPr lang="pl-PL" sz="2600" dirty="0">
                <a:solidFill>
                  <a:srgbClr val="FFFFFF"/>
                </a:solidFill>
              </a:rPr>
            </a:br>
            <a:r>
              <a:rPr lang="pl-PL" sz="2600" dirty="0">
                <a:solidFill>
                  <a:srgbClr val="FFFFFF"/>
                </a:solidFill>
              </a:rPr>
              <a:t>Krótkie </a:t>
            </a:r>
            <a:r>
              <a:rPr lang="pl-PL" sz="2600" dirty="0" err="1">
                <a:solidFill>
                  <a:srgbClr val="FFFFFF"/>
                </a:solidFill>
              </a:rPr>
              <a:t>case</a:t>
            </a:r>
            <a:r>
              <a:rPr lang="pl-PL" sz="2600" dirty="0">
                <a:solidFill>
                  <a:srgbClr val="FFFFFF"/>
                </a:solidFill>
              </a:rPr>
              <a:t> </a:t>
            </a:r>
            <a:r>
              <a:rPr lang="pl-PL" sz="2600" dirty="0" err="1">
                <a:solidFill>
                  <a:srgbClr val="FFFFFF"/>
                </a:solidFill>
              </a:rPr>
              <a:t>study</a:t>
            </a:r>
            <a:r>
              <a:rPr lang="pl-PL" sz="2600" dirty="0">
                <a:solidFill>
                  <a:srgbClr val="FFFFFF"/>
                </a:solidFill>
              </a:rPr>
              <a:t>.</a:t>
            </a:r>
            <a:endParaRPr lang="en-US" sz="2600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89580" y="5120639"/>
            <a:ext cx="3073745" cy="1280160"/>
          </a:xfrm>
        </p:spPr>
        <p:txBody>
          <a:bodyPr anchor="ctr">
            <a:normAutofit/>
          </a:bodyPr>
          <a:lstStyle/>
          <a:p>
            <a:r>
              <a:rPr lang="pl-PL" sz="1500">
                <a:solidFill>
                  <a:srgbClr val="FFFFFF"/>
                </a:solidFill>
              </a:rPr>
              <a:t>Piotr Mikler, AGH</a:t>
            </a:r>
            <a:endParaRPr lang="en-US" sz="1500" dirty="0">
              <a:solidFill>
                <a:srgbClr val="FFFFFF"/>
              </a:solidFill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86C8E287-518F-45BE-B0E7-508F38CB0D8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7613" t="7483" r="7743" b="7432"/>
          <a:stretch/>
        </p:blipFill>
        <p:spPr>
          <a:xfrm>
            <a:off x="6652385" y="388530"/>
            <a:ext cx="4232402" cy="4216804"/>
          </a:xfrm>
          <a:prstGeom prst="rect">
            <a:avLst/>
          </a:prstGeom>
        </p:spPr>
      </p:pic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D5B557D3-D7B4-404B-84A1-9BD182BE5B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16200000">
            <a:off x="7532813" y="5760720"/>
            <a:ext cx="118872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75" name="Picture 4974" descr="Chart, surface chart&#10;&#10;Description automatically generated">
            <a:extLst>
              <a:ext uri="{FF2B5EF4-FFF2-40B4-BE49-F238E27FC236}">
                <a16:creationId xmlns:a16="http://schemas.microsoft.com/office/drawing/2014/main" id="{389D67FF-AA6A-48F1-B6D5-7E5AF51205F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200" t="23975" r="14607" b="8502"/>
          <a:stretch/>
        </p:blipFill>
        <p:spPr>
          <a:xfrm>
            <a:off x="607939" y="181571"/>
            <a:ext cx="4882389" cy="4630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439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6C0B53F-C0D2-4778-A5CC-7C692AFE3235}"/>
              </a:ext>
            </a:extLst>
          </p:cNvPr>
          <p:cNvCxnSpPr>
            <a:cxnSpLocks/>
          </p:cNvCxnSpPr>
          <p:nvPr/>
        </p:nvCxnSpPr>
        <p:spPr>
          <a:xfrm>
            <a:off x="438150" y="1684168"/>
            <a:ext cx="3722881" cy="0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B723F6E2-7A72-4E08-BC45-2076C6D2E5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9491" y="1077003"/>
            <a:ext cx="6914101" cy="1024008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7E516E8F-A970-46C1-B183-4A079B0E45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51" t="16106" r="4372" b="2461"/>
          <a:stretch/>
        </p:blipFill>
        <p:spPr>
          <a:xfrm>
            <a:off x="5003842" y="3890478"/>
            <a:ext cx="5989740" cy="2567031"/>
          </a:xfrm>
          <a:prstGeom prst="rect">
            <a:avLst/>
          </a:prstGeom>
        </p:spPr>
      </p:pic>
      <p:pic>
        <p:nvPicPr>
          <p:cNvPr id="1085" name="Picture 1084">
            <a:extLst>
              <a:ext uri="{FF2B5EF4-FFF2-40B4-BE49-F238E27FC236}">
                <a16:creationId xmlns:a16="http://schemas.microsoft.com/office/drawing/2014/main" id="{B8D79419-8831-4F8A-B422-44D060C5FD0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95" t="7755"/>
          <a:stretch/>
        </p:blipFill>
        <p:spPr>
          <a:xfrm>
            <a:off x="6096000" y="2649358"/>
            <a:ext cx="4996954" cy="1278927"/>
          </a:xfrm>
          <a:prstGeom prst="rect">
            <a:avLst/>
          </a:prstGeom>
        </p:spPr>
      </p:pic>
      <p:sp>
        <p:nvSpPr>
          <p:cNvPr id="1086" name="TextBox 1085">
            <a:extLst>
              <a:ext uri="{FF2B5EF4-FFF2-40B4-BE49-F238E27FC236}">
                <a16:creationId xmlns:a16="http://schemas.microsoft.com/office/drawing/2014/main" id="{DE4D8888-15D8-4F81-B8A9-23C33BEEFF63}"/>
              </a:ext>
            </a:extLst>
          </p:cNvPr>
          <p:cNvSpPr txBox="1"/>
          <p:nvPr/>
        </p:nvSpPr>
        <p:spPr>
          <a:xfrm>
            <a:off x="4859491" y="2242153"/>
            <a:ext cx="2779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>
                <a:latin typeface="+mj-lt"/>
              </a:rPr>
              <a:t>5-wymiarowy przykład:</a:t>
            </a:r>
            <a:endParaRPr lang="en-GB" dirty="0">
              <a:latin typeface="+mj-lt"/>
            </a:endParaRPr>
          </a:p>
        </p:txBody>
      </p:sp>
      <p:sp>
        <p:nvSpPr>
          <p:cNvPr id="1087" name="TextBox 1086">
            <a:extLst>
              <a:ext uri="{FF2B5EF4-FFF2-40B4-BE49-F238E27FC236}">
                <a16:creationId xmlns:a16="http://schemas.microsoft.com/office/drawing/2014/main" id="{D16A22E3-1547-4BE7-8184-D4B9B3DD0D0F}"/>
              </a:ext>
            </a:extLst>
          </p:cNvPr>
          <p:cNvSpPr txBox="1"/>
          <p:nvPr/>
        </p:nvSpPr>
        <p:spPr>
          <a:xfrm>
            <a:off x="10226180" y="6045092"/>
            <a:ext cx="13714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i="1" dirty="0">
                <a:latin typeface="+mj-lt"/>
              </a:rPr>
              <a:t>Źródło: [</a:t>
            </a:r>
            <a:r>
              <a:rPr lang="en-GB" i="1" dirty="0">
                <a:latin typeface="+mj-lt"/>
              </a:rPr>
              <a:t>3</a:t>
            </a:r>
            <a:r>
              <a:rPr lang="pl-PL" i="1" dirty="0">
                <a:latin typeface="+mj-lt"/>
              </a:rPr>
              <a:t>]</a:t>
            </a:r>
            <a:endParaRPr lang="en-GB" i="1" dirty="0">
              <a:latin typeface="+mj-lt"/>
            </a:endParaRPr>
          </a:p>
        </p:txBody>
      </p:sp>
      <p:graphicFrame>
        <p:nvGraphicFramePr>
          <p:cNvPr id="1089" name="Diagram 1088">
            <a:extLst>
              <a:ext uri="{FF2B5EF4-FFF2-40B4-BE49-F238E27FC236}">
                <a16:creationId xmlns:a16="http://schemas.microsoft.com/office/drawing/2014/main" id="{E5E93BA9-B34E-4E0C-9F4E-098FE06258D9}"/>
              </a:ext>
            </a:extLst>
          </p:cNvPr>
          <p:cNvGraphicFramePr/>
          <p:nvPr/>
        </p:nvGraphicFramePr>
        <p:xfrm>
          <a:off x="294685" y="2861244"/>
          <a:ext cx="4163078" cy="2785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1106" name="TextBox 1105">
            <a:extLst>
              <a:ext uri="{FF2B5EF4-FFF2-40B4-BE49-F238E27FC236}">
                <a16:creationId xmlns:a16="http://schemas.microsoft.com/office/drawing/2014/main" id="{B0217EBA-5E6C-4E1B-8D20-E8BE9D4F5258}"/>
              </a:ext>
            </a:extLst>
          </p:cNvPr>
          <p:cNvSpPr txBox="1"/>
          <p:nvPr/>
        </p:nvSpPr>
        <p:spPr>
          <a:xfrm>
            <a:off x="4859491" y="712028"/>
            <a:ext cx="2779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>
                <a:latin typeface="+mj-lt"/>
              </a:rPr>
              <a:t>Dekompozycja R-</a:t>
            </a:r>
            <a:r>
              <a:rPr lang="pl-PL" dirty="0" err="1">
                <a:latin typeface="+mj-lt"/>
              </a:rPr>
              <a:t>vine</a:t>
            </a:r>
            <a:r>
              <a:rPr lang="pl-PL" dirty="0">
                <a:latin typeface="+mj-lt"/>
              </a:rPr>
              <a:t>:</a:t>
            </a:r>
            <a:endParaRPr lang="en-GB" dirty="0">
              <a:latin typeface="+mj-lt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C3330AF-77E8-4CF1-8CC6-95929710663C}"/>
              </a:ext>
            </a:extLst>
          </p:cNvPr>
          <p:cNvCxnSpPr/>
          <p:nvPr/>
        </p:nvCxnSpPr>
        <p:spPr>
          <a:xfrm>
            <a:off x="6467912" y="1602297"/>
            <a:ext cx="427838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0B31904-4E73-4127-A9FA-6EC4BD007CC3}"/>
              </a:ext>
            </a:extLst>
          </p:cNvPr>
          <p:cNvCxnSpPr/>
          <p:nvPr/>
        </p:nvCxnSpPr>
        <p:spPr>
          <a:xfrm>
            <a:off x="6467912" y="1627464"/>
            <a:ext cx="427838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EB1D7D4-ED8A-4998-979E-0DF1BD905A54}"/>
              </a:ext>
            </a:extLst>
          </p:cNvPr>
          <p:cNvCxnSpPr>
            <a:cxnSpLocks/>
          </p:cNvCxnSpPr>
          <p:nvPr/>
        </p:nvCxnSpPr>
        <p:spPr>
          <a:xfrm>
            <a:off x="7647346" y="1619075"/>
            <a:ext cx="884258" cy="838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692A695-DAF5-4634-8E82-D1E80AAE343A}"/>
              </a:ext>
            </a:extLst>
          </p:cNvPr>
          <p:cNvCxnSpPr>
            <a:cxnSpLocks/>
          </p:cNvCxnSpPr>
          <p:nvPr/>
        </p:nvCxnSpPr>
        <p:spPr>
          <a:xfrm>
            <a:off x="7643530" y="1645640"/>
            <a:ext cx="884258" cy="838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5A4F249-2DBA-42D6-A79B-3906CF4AD275}"/>
              </a:ext>
            </a:extLst>
          </p:cNvPr>
          <p:cNvCxnSpPr>
            <a:cxnSpLocks/>
          </p:cNvCxnSpPr>
          <p:nvPr/>
        </p:nvCxnSpPr>
        <p:spPr>
          <a:xfrm>
            <a:off x="7534712" y="2896198"/>
            <a:ext cx="2011960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Left Brace 9">
            <a:extLst>
              <a:ext uri="{FF2B5EF4-FFF2-40B4-BE49-F238E27FC236}">
                <a16:creationId xmlns:a16="http://schemas.microsoft.com/office/drawing/2014/main" id="{364201AD-8524-4BC6-8643-865D232B94F8}"/>
              </a:ext>
            </a:extLst>
          </p:cNvPr>
          <p:cNvSpPr/>
          <p:nvPr/>
        </p:nvSpPr>
        <p:spPr>
          <a:xfrm>
            <a:off x="7449424" y="2969703"/>
            <a:ext cx="85288" cy="872229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E65FC04-F6F0-40AB-977B-293086104D55}"/>
              </a:ext>
            </a:extLst>
          </p:cNvPr>
          <p:cNvSpPr/>
          <p:nvPr/>
        </p:nvSpPr>
        <p:spPr>
          <a:xfrm>
            <a:off x="5486399" y="4106036"/>
            <a:ext cx="394283" cy="369332"/>
          </a:xfrm>
          <a:prstGeom prst="ellipse">
            <a:avLst/>
          </a:prstGeom>
          <a:noFill/>
          <a:ln>
            <a:solidFill>
              <a:srgbClr val="00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DE54FC2-FB07-4700-ABAC-FC985B671406}"/>
              </a:ext>
            </a:extLst>
          </p:cNvPr>
          <p:cNvSpPr/>
          <p:nvPr/>
        </p:nvSpPr>
        <p:spPr>
          <a:xfrm>
            <a:off x="6771314" y="4099045"/>
            <a:ext cx="394283" cy="369332"/>
          </a:xfrm>
          <a:prstGeom prst="ellipse">
            <a:avLst/>
          </a:prstGeom>
          <a:noFill/>
          <a:ln>
            <a:solidFill>
              <a:srgbClr val="00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E151682-EE97-440B-B948-0C8D4190A29B}"/>
              </a:ext>
            </a:extLst>
          </p:cNvPr>
          <p:cNvSpPr/>
          <p:nvPr/>
        </p:nvSpPr>
        <p:spPr>
          <a:xfrm>
            <a:off x="8073007" y="4108832"/>
            <a:ext cx="394283" cy="369332"/>
          </a:xfrm>
          <a:prstGeom prst="ellipse">
            <a:avLst/>
          </a:prstGeom>
          <a:noFill/>
          <a:ln>
            <a:solidFill>
              <a:srgbClr val="00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962FF95C-FD6F-4AB0-BDF8-CC203455BEC7}"/>
              </a:ext>
            </a:extLst>
          </p:cNvPr>
          <p:cNvSpPr/>
          <p:nvPr/>
        </p:nvSpPr>
        <p:spPr>
          <a:xfrm>
            <a:off x="9364913" y="4108832"/>
            <a:ext cx="394283" cy="369332"/>
          </a:xfrm>
          <a:prstGeom prst="ellipse">
            <a:avLst/>
          </a:prstGeom>
          <a:noFill/>
          <a:ln>
            <a:solidFill>
              <a:srgbClr val="00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85161D4-4567-4750-BACD-99F4A14B6E69}"/>
              </a:ext>
            </a:extLst>
          </p:cNvPr>
          <p:cNvSpPr/>
          <p:nvPr/>
        </p:nvSpPr>
        <p:spPr>
          <a:xfrm>
            <a:off x="10649828" y="4101841"/>
            <a:ext cx="394283" cy="369332"/>
          </a:xfrm>
          <a:prstGeom prst="ellipse">
            <a:avLst/>
          </a:prstGeom>
          <a:noFill/>
          <a:ln>
            <a:solidFill>
              <a:srgbClr val="00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44E1CDCC-0C6B-4DDA-A622-8E127CE93EDB}"/>
              </a:ext>
            </a:extLst>
          </p:cNvPr>
          <p:cNvSpPr/>
          <p:nvPr/>
        </p:nvSpPr>
        <p:spPr>
          <a:xfrm>
            <a:off x="6120467" y="3900655"/>
            <a:ext cx="394283" cy="3693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1083EB3-92DC-40EC-8F15-6A92C33FB158}"/>
              </a:ext>
            </a:extLst>
          </p:cNvPr>
          <p:cNvSpPr/>
          <p:nvPr/>
        </p:nvSpPr>
        <p:spPr>
          <a:xfrm>
            <a:off x="7413771" y="3902053"/>
            <a:ext cx="394283" cy="3693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97AC7C26-4C8F-4D22-902C-ACAE06D90AFE}"/>
              </a:ext>
            </a:extLst>
          </p:cNvPr>
          <p:cNvSpPr/>
          <p:nvPr/>
        </p:nvSpPr>
        <p:spPr>
          <a:xfrm>
            <a:off x="8705677" y="3918831"/>
            <a:ext cx="394283" cy="3693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7100F433-A4FD-4FE0-A94C-38AAA2AAEBA4}"/>
              </a:ext>
            </a:extLst>
          </p:cNvPr>
          <p:cNvSpPr/>
          <p:nvPr/>
        </p:nvSpPr>
        <p:spPr>
          <a:xfrm>
            <a:off x="9997583" y="3910442"/>
            <a:ext cx="394283" cy="3693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CA5A96E0-C88D-4E41-8E05-126EFE0EBFDE}"/>
              </a:ext>
            </a:extLst>
          </p:cNvPr>
          <p:cNvSpPr/>
          <p:nvPr/>
        </p:nvSpPr>
        <p:spPr>
          <a:xfrm>
            <a:off x="5980054" y="4517266"/>
            <a:ext cx="4669774" cy="202332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Title 4">
            <a:extLst>
              <a:ext uri="{FF2B5EF4-FFF2-40B4-BE49-F238E27FC236}">
                <a16:creationId xmlns:a16="http://schemas.microsoft.com/office/drawing/2014/main" id="{EF7CF623-9E54-46D1-9214-093F8BC2C0A8}"/>
              </a:ext>
            </a:extLst>
          </p:cNvPr>
          <p:cNvSpPr txBox="1">
            <a:spLocks/>
          </p:cNvSpPr>
          <p:nvPr/>
        </p:nvSpPr>
        <p:spPr>
          <a:xfrm>
            <a:off x="416960" y="406414"/>
            <a:ext cx="4582877" cy="106043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 spc="-5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sz="3200">
                <a:latin typeface="Bookman Old Style (Headings)"/>
              </a:rPr>
              <a:t>Konstrukcje D-vine</a:t>
            </a:r>
            <a:endParaRPr lang="en-GB" sz="3200" dirty="0">
              <a:latin typeface="Bookman Old Style (Headings)"/>
            </a:endParaRPr>
          </a:p>
        </p:txBody>
      </p:sp>
    </p:spTree>
    <p:extLst>
      <p:ext uri="{BB962C8B-B14F-4D97-AF65-F5344CB8AC3E}">
        <p14:creationId xmlns:p14="http://schemas.microsoft.com/office/powerpoint/2010/main" val="2561577495"/>
      </p:ext>
    </p:extLst>
  </p:cSld>
  <p:clrMapOvr>
    <a:masterClrMapping/>
  </p:clrMapOvr>
  <p:transition spd="slow">
    <p:strips dir="rd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6C0B53F-C0D2-4778-A5CC-7C692AFE3235}"/>
              </a:ext>
            </a:extLst>
          </p:cNvPr>
          <p:cNvCxnSpPr>
            <a:cxnSpLocks/>
          </p:cNvCxnSpPr>
          <p:nvPr/>
        </p:nvCxnSpPr>
        <p:spPr>
          <a:xfrm>
            <a:off x="438150" y="1684168"/>
            <a:ext cx="3722881" cy="0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B723F6E2-7A72-4E08-BC45-2076C6D2E5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9491" y="1077003"/>
            <a:ext cx="6914101" cy="1024008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7E516E8F-A970-46C1-B183-4A079B0E45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51" t="16106" r="4372" b="2461"/>
          <a:stretch/>
        </p:blipFill>
        <p:spPr>
          <a:xfrm>
            <a:off x="5003842" y="3879807"/>
            <a:ext cx="5989740" cy="2567031"/>
          </a:xfrm>
          <a:prstGeom prst="rect">
            <a:avLst/>
          </a:prstGeom>
        </p:spPr>
      </p:pic>
      <p:pic>
        <p:nvPicPr>
          <p:cNvPr id="1085" name="Picture 1084">
            <a:extLst>
              <a:ext uri="{FF2B5EF4-FFF2-40B4-BE49-F238E27FC236}">
                <a16:creationId xmlns:a16="http://schemas.microsoft.com/office/drawing/2014/main" id="{B8D79419-8831-4F8A-B422-44D060C5FD0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95" t="7755"/>
          <a:stretch/>
        </p:blipFill>
        <p:spPr>
          <a:xfrm>
            <a:off x="6096000" y="2649358"/>
            <a:ext cx="4996954" cy="1278927"/>
          </a:xfrm>
          <a:prstGeom prst="rect">
            <a:avLst/>
          </a:prstGeom>
        </p:spPr>
      </p:pic>
      <p:sp>
        <p:nvSpPr>
          <p:cNvPr id="1086" name="TextBox 1085">
            <a:extLst>
              <a:ext uri="{FF2B5EF4-FFF2-40B4-BE49-F238E27FC236}">
                <a16:creationId xmlns:a16="http://schemas.microsoft.com/office/drawing/2014/main" id="{DE4D8888-15D8-4F81-B8A9-23C33BEEFF63}"/>
              </a:ext>
            </a:extLst>
          </p:cNvPr>
          <p:cNvSpPr txBox="1"/>
          <p:nvPr/>
        </p:nvSpPr>
        <p:spPr>
          <a:xfrm>
            <a:off x="4859491" y="2242153"/>
            <a:ext cx="2779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>
                <a:latin typeface="+mj-lt"/>
              </a:rPr>
              <a:t>5-wymiarowy przykład:</a:t>
            </a:r>
            <a:endParaRPr lang="en-GB" dirty="0">
              <a:latin typeface="+mj-lt"/>
            </a:endParaRPr>
          </a:p>
        </p:txBody>
      </p:sp>
      <p:sp>
        <p:nvSpPr>
          <p:cNvPr id="1087" name="TextBox 1086">
            <a:extLst>
              <a:ext uri="{FF2B5EF4-FFF2-40B4-BE49-F238E27FC236}">
                <a16:creationId xmlns:a16="http://schemas.microsoft.com/office/drawing/2014/main" id="{D16A22E3-1547-4BE7-8184-D4B9B3DD0D0F}"/>
              </a:ext>
            </a:extLst>
          </p:cNvPr>
          <p:cNvSpPr txBox="1"/>
          <p:nvPr/>
        </p:nvSpPr>
        <p:spPr>
          <a:xfrm>
            <a:off x="10226180" y="6045092"/>
            <a:ext cx="13714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i="1" dirty="0">
                <a:latin typeface="+mj-lt"/>
              </a:rPr>
              <a:t>Źródło: [</a:t>
            </a:r>
            <a:r>
              <a:rPr lang="en-GB" i="1" dirty="0">
                <a:latin typeface="+mj-lt"/>
              </a:rPr>
              <a:t>3</a:t>
            </a:r>
            <a:r>
              <a:rPr lang="pl-PL" i="1" dirty="0">
                <a:latin typeface="+mj-lt"/>
              </a:rPr>
              <a:t>]</a:t>
            </a:r>
            <a:endParaRPr lang="en-GB" i="1" dirty="0">
              <a:latin typeface="+mj-lt"/>
            </a:endParaRPr>
          </a:p>
        </p:txBody>
      </p:sp>
      <p:graphicFrame>
        <p:nvGraphicFramePr>
          <p:cNvPr id="1089" name="Diagram 1088">
            <a:extLst>
              <a:ext uri="{FF2B5EF4-FFF2-40B4-BE49-F238E27FC236}">
                <a16:creationId xmlns:a16="http://schemas.microsoft.com/office/drawing/2014/main" id="{E5E93BA9-B34E-4E0C-9F4E-098FE06258D9}"/>
              </a:ext>
            </a:extLst>
          </p:cNvPr>
          <p:cNvGraphicFramePr/>
          <p:nvPr/>
        </p:nvGraphicFramePr>
        <p:xfrm>
          <a:off x="294685" y="2861244"/>
          <a:ext cx="4163078" cy="2785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1106" name="TextBox 1105">
            <a:extLst>
              <a:ext uri="{FF2B5EF4-FFF2-40B4-BE49-F238E27FC236}">
                <a16:creationId xmlns:a16="http://schemas.microsoft.com/office/drawing/2014/main" id="{B0217EBA-5E6C-4E1B-8D20-E8BE9D4F5258}"/>
              </a:ext>
            </a:extLst>
          </p:cNvPr>
          <p:cNvSpPr txBox="1"/>
          <p:nvPr/>
        </p:nvSpPr>
        <p:spPr>
          <a:xfrm>
            <a:off x="4859491" y="712028"/>
            <a:ext cx="2779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>
                <a:latin typeface="+mj-lt"/>
              </a:rPr>
              <a:t>Dekompozycja </a:t>
            </a:r>
            <a:r>
              <a:rPr lang="pl-PL" b="1" dirty="0">
                <a:latin typeface="+mj-lt"/>
              </a:rPr>
              <a:t>D</a:t>
            </a:r>
            <a:r>
              <a:rPr lang="pl-PL" dirty="0">
                <a:latin typeface="+mj-lt"/>
              </a:rPr>
              <a:t>-</a:t>
            </a:r>
            <a:r>
              <a:rPr lang="pl-PL" dirty="0" err="1">
                <a:latin typeface="+mj-lt"/>
              </a:rPr>
              <a:t>vine</a:t>
            </a:r>
            <a:r>
              <a:rPr lang="pl-PL" dirty="0">
                <a:latin typeface="+mj-lt"/>
              </a:rPr>
              <a:t>:</a:t>
            </a:r>
            <a:endParaRPr lang="en-GB" dirty="0">
              <a:latin typeface="+mj-lt"/>
            </a:endParaRPr>
          </a:p>
        </p:txBody>
      </p:sp>
      <p:sp>
        <p:nvSpPr>
          <p:cNvPr id="14" name="Title 4">
            <a:extLst>
              <a:ext uri="{FF2B5EF4-FFF2-40B4-BE49-F238E27FC236}">
                <a16:creationId xmlns:a16="http://schemas.microsoft.com/office/drawing/2014/main" id="{F73E3571-F0BF-4396-B771-E1298CA2C8DD}"/>
              </a:ext>
            </a:extLst>
          </p:cNvPr>
          <p:cNvSpPr txBox="1">
            <a:spLocks/>
          </p:cNvSpPr>
          <p:nvPr/>
        </p:nvSpPr>
        <p:spPr>
          <a:xfrm>
            <a:off x="416960" y="406414"/>
            <a:ext cx="4582877" cy="106043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 spc="-5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sz="3200">
                <a:latin typeface="Bookman Old Style (Headings)"/>
              </a:rPr>
              <a:t>Konstrukcje D-vine</a:t>
            </a:r>
            <a:endParaRPr lang="en-GB" sz="3200" dirty="0">
              <a:latin typeface="Bookman Old Style (Headings)"/>
            </a:endParaRPr>
          </a:p>
        </p:txBody>
      </p:sp>
    </p:spTree>
    <p:extLst>
      <p:ext uri="{BB962C8B-B14F-4D97-AF65-F5344CB8AC3E}">
        <p14:creationId xmlns:p14="http://schemas.microsoft.com/office/powerpoint/2010/main" val="1581552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6C0B53F-C0D2-4778-A5CC-7C692AFE3235}"/>
              </a:ext>
            </a:extLst>
          </p:cNvPr>
          <p:cNvCxnSpPr>
            <a:cxnSpLocks/>
          </p:cNvCxnSpPr>
          <p:nvPr/>
        </p:nvCxnSpPr>
        <p:spPr>
          <a:xfrm>
            <a:off x="438150" y="1684168"/>
            <a:ext cx="3722881" cy="0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087" name="TextBox 1086">
            <a:extLst>
              <a:ext uri="{FF2B5EF4-FFF2-40B4-BE49-F238E27FC236}">
                <a16:creationId xmlns:a16="http://schemas.microsoft.com/office/drawing/2014/main" id="{D16A22E3-1547-4BE7-8184-D4B9B3DD0D0F}"/>
              </a:ext>
            </a:extLst>
          </p:cNvPr>
          <p:cNvSpPr txBox="1"/>
          <p:nvPr/>
        </p:nvSpPr>
        <p:spPr>
          <a:xfrm>
            <a:off x="10226180" y="6045092"/>
            <a:ext cx="13714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i="1" dirty="0">
                <a:latin typeface="+mj-lt"/>
              </a:rPr>
              <a:t>Źródło: [</a:t>
            </a:r>
            <a:r>
              <a:rPr lang="en-GB" i="1" dirty="0">
                <a:latin typeface="+mj-lt"/>
              </a:rPr>
              <a:t>2</a:t>
            </a:r>
            <a:r>
              <a:rPr lang="pl-PL" i="1" dirty="0">
                <a:latin typeface="+mj-lt"/>
              </a:rPr>
              <a:t>]</a:t>
            </a:r>
            <a:endParaRPr lang="en-GB" i="1" dirty="0">
              <a:latin typeface="+mj-lt"/>
            </a:endParaRPr>
          </a:p>
        </p:txBody>
      </p:sp>
      <p:graphicFrame>
        <p:nvGraphicFramePr>
          <p:cNvPr id="1089" name="Diagram 1088">
            <a:extLst>
              <a:ext uri="{FF2B5EF4-FFF2-40B4-BE49-F238E27FC236}">
                <a16:creationId xmlns:a16="http://schemas.microsoft.com/office/drawing/2014/main" id="{E5E93BA9-B34E-4E0C-9F4E-098FE06258D9}"/>
              </a:ext>
            </a:extLst>
          </p:cNvPr>
          <p:cNvGraphicFramePr/>
          <p:nvPr/>
        </p:nvGraphicFramePr>
        <p:xfrm>
          <a:off x="294685" y="2861244"/>
          <a:ext cx="4163078" cy="2785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4" name="Title 4">
            <a:extLst>
              <a:ext uri="{FF2B5EF4-FFF2-40B4-BE49-F238E27FC236}">
                <a16:creationId xmlns:a16="http://schemas.microsoft.com/office/drawing/2014/main" id="{F73E3571-F0BF-4396-B771-E1298CA2C8DD}"/>
              </a:ext>
            </a:extLst>
          </p:cNvPr>
          <p:cNvSpPr txBox="1">
            <a:spLocks/>
          </p:cNvSpPr>
          <p:nvPr/>
        </p:nvSpPr>
        <p:spPr>
          <a:xfrm>
            <a:off x="416960" y="406414"/>
            <a:ext cx="4582877" cy="106043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 spc="-5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sz="3200">
                <a:latin typeface="Bookman Old Style (Headings)"/>
              </a:rPr>
              <a:t>Konstrukcje D-vine</a:t>
            </a:r>
            <a:endParaRPr lang="en-GB" sz="3200" dirty="0">
              <a:latin typeface="Bookman Old Style (Headings)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AAC5CB-09FE-4EDD-A1AE-7F54740E2F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12262" y="406414"/>
            <a:ext cx="4163079" cy="34396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61CD90-72D5-459C-B06A-9B0A9F490BA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50897" y="945954"/>
            <a:ext cx="2321974" cy="446804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94F853B-6A2A-4232-AB52-5737A62DF03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65292" y="4662145"/>
            <a:ext cx="4710049" cy="200085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C9B52B8-A21F-4F39-9EF3-FA826E84C5DB}"/>
              </a:ext>
            </a:extLst>
          </p:cNvPr>
          <p:cNvSpPr txBox="1"/>
          <p:nvPr/>
        </p:nvSpPr>
        <p:spPr>
          <a:xfrm>
            <a:off x="6024872" y="74244"/>
            <a:ext cx="2937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+mj-lt"/>
              </a:rPr>
              <a:t>R</a:t>
            </a:r>
            <a:r>
              <a:rPr lang="pl-PL" dirty="0">
                <a:latin typeface="+mj-lt"/>
              </a:rPr>
              <a:t>-</a:t>
            </a:r>
            <a:r>
              <a:rPr lang="en-GB" dirty="0">
                <a:latin typeface="+mj-lt"/>
              </a:rPr>
              <a:t>vine (</a:t>
            </a:r>
            <a:r>
              <a:rPr lang="en-GB" dirty="0" err="1">
                <a:latin typeface="+mj-lt"/>
              </a:rPr>
              <a:t>ogólna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rodzina</a:t>
            </a:r>
            <a:r>
              <a:rPr lang="en-GB" dirty="0">
                <a:latin typeface="+mj-lt"/>
              </a:rPr>
              <a:t>)</a:t>
            </a:r>
            <a:r>
              <a:rPr lang="pl-PL" dirty="0">
                <a:latin typeface="+mj-lt"/>
              </a:rPr>
              <a:t>:</a:t>
            </a:r>
            <a:endParaRPr lang="en-GB" dirty="0">
              <a:latin typeface="+mj-lt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FE3F817-1D74-40CE-B53D-684532E9E4D9}"/>
              </a:ext>
            </a:extLst>
          </p:cNvPr>
          <p:cNvSpPr txBox="1"/>
          <p:nvPr/>
        </p:nvSpPr>
        <p:spPr>
          <a:xfrm>
            <a:off x="9945741" y="666427"/>
            <a:ext cx="2937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+mj-lt"/>
              </a:rPr>
              <a:t>C</a:t>
            </a:r>
            <a:r>
              <a:rPr lang="pl-PL" dirty="0">
                <a:latin typeface="+mj-lt"/>
              </a:rPr>
              <a:t>-</a:t>
            </a:r>
            <a:r>
              <a:rPr lang="en-GB" dirty="0">
                <a:latin typeface="+mj-lt"/>
              </a:rPr>
              <a:t>vine (root node)</a:t>
            </a:r>
            <a:r>
              <a:rPr lang="pl-PL" dirty="0">
                <a:latin typeface="+mj-lt"/>
              </a:rPr>
              <a:t>:</a:t>
            </a:r>
            <a:endParaRPr lang="en-GB" dirty="0">
              <a:latin typeface="+mj-lt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2C18D4F-C9C2-4524-A938-FD75F4440973}"/>
              </a:ext>
            </a:extLst>
          </p:cNvPr>
          <p:cNvSpPr txBox="1"/>
          <p:nvPr/>
        </p:nvSpPr>
        <p:spPr>
          <a:xfrm>
            <a:off x="6442640" y="4292813"/>
            <a:ext cx="2937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+mj-lt"/>
              </a:rPr>
              <a:t>D</a:t>
            </a:r>
            <a:r>
              <a:rPr lang="pl-PL" b="1" dirty="0">
                <a:latin typeface="+mj-lt"/>
              </a:rPr>
              <a:t>-</a:t>
            </a:r>
            <a:r>
              <a:rPr lang="en-GB" b="1" dirty="0">
                <a:latin typeface="+mj-lt"/>
              </a:rPr>
              <a:t>vine (chains)</a:t>
            </a:r>
            <a:r>
              <a:rPr lang="pl-PL" b="1" dirty="0">
                <a:latin typeface="+mj-lt"/>
              </a:rPr>
              <a:t>:</a:t>
            </a:r>
            <a:endParaRPr lang="en-GB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65336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4">
            <a:extLst>
              <a:ext uri="{FF2B5EF4-FFF2-40B4-BE49-F238E27FC236}">
                <a16:creationId xmlns:a16="http://schemas.microsoft.com/office/drawing/2014/main" id="{3470DF48-35C8-4D26-B4B0-A83163DB2655}"/>
              </a:ext>
            </a:extLst>
          </p:cNvPr>
          <p:cNvSpPr txBox="1">
            <a:spLocks/>
          </p:cNvSpPr>
          <p:nvPr/>
        </p:nvSpPr>
        <p:spPr>
          <a:xfrm>
            <a:off x="416960" y="406414"/>
            <a:ext cx="4127331" cy="810477"/>
          </a:xfrm>
          <a:prstGeom prst="rect">
            <a:avLst/>
          </a:prstGeom>
        </p:spPr>
        <p:txBody>
          <a:bodyPr>
            <a:normAutofit fontScale="4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700" i="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pl-PL" dirty="0">
                <a:latin typeface="Bookman Old Style (Headings)"/>
              </a:rPr>
              <a:t>Kopułowa regresja </a:t>
            </a:r>
            <a:r>
              <a:rPr lang="pl-PL" dirty="0" err="1">
                <a:latin typeface="Bookman Old Style (Headings)"/>
              </a:rPr>
              <a:t>kwantylowa</a:t>
            </a:r>
            <a:r>
              <a:rPr lang="pl-PL" dirty="0">
                <a:latin typeface="Bookman Old Style (Headings)"/>
              </a:rPr>
              <a:t> D-</a:t>
            </a:r>
            <a:r>
              <a:rPr lang="pl-PL" dirty="0" err="1">
                <a:latin typeface="Bookman Old Style (Headings)"/>
              </a:rPr>
              <a:t>vine</a:t>
            </a:r>
            <a:endParaRPr lang="en-GB" sz="2400" dirty="0">
              <a:latin typeface="Bookman Old Style (Headings)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Diagram 2">
                <a:extLst>
                  <a:ext uri="{FF2B5EF4-FFF2-40B4-BE49-F238E27FC236}">
                    <a16:creationId xmlns:a16="http://schemas.microsoft.com/office/drawing/2014/main" id="{128EF9F8-F05F-4C9D-AAEE-CAC64506BE83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4131598298"/>
                  </p:ext>
                </p:extLst>
              </p:nvPr>
            </p:nvGraphicFramePr>
            <p:xfrm>
              <a:off x="1134377" y="813732"/>
              <a:ext cx="9242804" cy="4787705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 xmlns="">
          <p:graphicFrame>
            <p:nvGraphicFramePr>
              <p:cNvPr id="3" name="Diagram 2">
                <a:extLst>
                  <a:ext uri="{FF2B5EF4-FFF2-40B4-BE49-F238E27FC236}">
                    <a16:creationId xmlns:a16="http://schemas.microsoft.com/office/drawing/2014/main" id="{128EF9F8-F05F-4C9D-AAEE-CAC64506BE83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4131598298"/>
                  </p:ext>
                </p:extLst>
              </p:nvPr>
            </p:nvGraphicFramePr>
            <p:xfrm>
              <a:off x="1134377" y="813732"/>
              <a:ext cx="9242804" cy="4787705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8" r:qs="rId9" r:cs="rId10"/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2C204E1-84EC-4E0D-AFBE-4032FDE847AB}"/>
                  </a:ext>
                </a:extLst>
              </p:cNvPr>
              <p:cNvSpPr txBox="1"/>
              <p:nvPr/>
            </p:nvSpPr>
            <p:spPr>
              <a:xfrm>
                <a:off x="1134377" y="3827704"/>
                <a:ext cx="2519664" cy="3266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l-P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l-P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pl-P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  <m:r>
                        <a:rPr lang="pl-P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pl-P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l-P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l-P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pl-P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pl-P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l-P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pl-P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  <m:sup>
                          <m:r>
                            <a:rPr lang="pl-P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r>
                        <a:rPr lang="pl-P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pl-P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l-P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pl-P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pl-P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pl-P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sub>
                        <m:sup>
                          <m:r>
                            <a:rPr lang="pl-P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d>
                        <m:dPr>
                          <m:ctrlPr>
                            <a:rPr lang="pl-P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l-P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e>
                          <m:sSub>
                            <m:sSubPr>
                              <m:ctrlPr>
                                <a:rPr lang="pl-PL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l-PL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pl-PL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pl-P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2C204E1-84EC-4E0D-AFBE-4032FDE847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4377" y="3827704"/>
                <a:ext cx="2519664" cy="326693"/>
              </a:xfrm>
              <a:prstGeom prst="rect">
                <a:avLst/>
              </a:prstGeom>
              <a:blipFill>
                <a:blip r:embed="rId11"/>
                <a:stretch>
                  <a:fillRect l="-1695" r="-2906" b="-2641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481EE47-DA82-4377-B9B5-0EDC0900771B}"/>
                  </a:ext>
                </a:extLst>
              </p:cNvPr>
              <p:cNvSpPr txBox="1"/>
              <p:nvPr/>
            </p:nvSpPr>
            <p:spPr>
              <a:xfrm>
                <a:off x="4767244" y="1795092"/>
                <a:ext cx="2519664" cy="32669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l-P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l-P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pl-P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  <m:r>
                        <a:rPr lang="pl-P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pl-PL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l-PL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pl-PL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pl-P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pl-P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l-P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pl-P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  <m:sup>
                          <m:r>
                            <a:rPr lang="pl-P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r>
                        <a:rPr lang="pl-P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pl-P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l-P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pl-P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pl-P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pl-PL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𝑼</m:t>
                          </m:r>
                        </m:sub>
                        <m:sup>
                          <m:r>
                            <a:rPr lang="pl-P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d>
                        <m:dPr>
                          <m:ctrlPr>
                            <a:rPr lang="pl-P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l-P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e>
                          <m:sSub>
                            <m:sSubPr>
                              <m:ctrlPr>
                                <a:rPr lang="pl-PL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l-PL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𝒖</m:t>
                              </m:r>
                            </m:e>
                            <m:sub>
                              <m:r>
                                <a:rPr lang="pl-PL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</m:e>
                      </m:d>
                      <m:r>
                        <a:rPr lang="pl-P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481EE47-DA82-4377-B9B5-0EDC090077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7244" y="1795092"/>
                <a:ext cx="2519664" cy="326693"/>
              </a:xfrm>
              <a:prstGeom prst="rect">
                <a:avLst/>
              </a:prstGeom>
              <a:blipFill>
                <a:blip r:embed="rId12"/>
                <a:stretch>
                  <a:fillRect l="-1937" r="-3148" b="-2592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F124E30D-5BF6-42E7-947E-B4B805D8A66D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5551" t="16106" r="4372" b="2461"/>
          <a:stretch/>
        </p:blipFill>
        <p:spPr>
          <a:xfrm>
            <a:off x="3938304" y="4928899"/>
            <a:ext cx="2519665" cy="107985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6BF9E6B-C3E1-4294-BA3F-D38DDA2D34AB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5551" t="16106" r="4372" b="2461"/>
          <a:stretch/>
        </p:blipFill>
        <p:spPr>
          <a:xfrm>
            <a:off x="7535487" y="3984055"/>
            <a:ext cx="2519665" cy="1079856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8357F42A-3DFF-4817-A3F7-9020A62271CC}"/>
              </a:ext>
            </a:extLst>
          </p:cNvPr>
          <p:cNvSpPr/>
          <p:nvPr/>
        </p:nvSpPr>
        <p:spPr>
          <a:xfrm>
            <a:off x="7676714" y="4045365"/>
            <a:ext cx="293615" cy="268448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15F03ED-941F-4366-B13B-AD83F410683A}"/>
              </a:ext>
            </a:extLst>
          </p:cNvPr>
          <p:cNvSpPr/>
          <p:nvPr/>
        </p:nvSpPr>
        <p:spPr>
          <a:xfrm>
            <a:off x="9848434" y="4045365"/>
            <a:ext cx="293615" cy="268448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D11290A1-A234-4205-9E58-A77FD3B8CE1A}"/>
              </a:ext>
            </a:extLst>
          </p:cNvPr>
          <p:cNvSpPr/>
          <p:nvPr/>
        </p:nvSpPr>
        <p:spPr>
          <a:xfrm>
            <a:off x="8548361" y="2617365"/>
            <a:ext cx="246958" cy="25658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5488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4">
            <a:extLst>
              <a:ext uri="{FF2B5EF4-FFF2-40B4-BE49-F238E27FC236}">
                <a16:creationId xmlns:a16="http://schemas.microsoft.com/office/drawing/2014/main" id="{3470DF48-35C8-4D26-B4B0-A83163DB2655}"/>
              </a:ext>
            </a:extLst>
          </p:cNvPr>
          <p:cNvSpPr txBox="1">
            <a:spLocks/>
          </p:cNvSpPr>
          <p:nvPr/>
        </p:nvSpPr>
        <p:spPr>
          <a:xfrm>
            <a:off x="416960" y="406414"/>
            <a:ext cx="4127331" cy="810477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700" i="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dirty="0">
                <a:latin typeface="Bookman Old Style (Headings)"/>
              </a:rPr>
              <a:t>Case </a:t>
            </a:r>
            <a:r>
              <a:rPr lang="pl-PL" dirty="0" err="1">
                <a:latin typeface="Bookman Old Style (Headings)"/>
              </a:rPr>
              <a:t>study</a:t>
            </a:r>
            <a:r>
              <a:rPr lang="pl-PL" dirty="0">
                <a:latin typeface="Bookman Old Style (Headings)"/>
              </a:rPr>
              <a:t>:</a:t>
            </a:r>
            <a:br>
              <a:rPr lang="pl-PL" dirty="0">
                <a:latin typeface="Bookman Old Style (Headings)"/>
              </a:rPr>
            </a:br>
            <a:r>
              <a:rPr lang="pl-PL" sz="2100" dirty="0">
                <a:latin typeface="Bookman Old Style (Headings)"/>
              </a:rPr>
              <a:t>D-</a:t>
            </a:r>
            <a:r>
              <a:rPr lang="pl-PL" sz="2100" dirty="0" err="1">
                <a:latin typeface="Bookman Old Style (Headings)"/>
              </a:rPr>
              <a:t>vine</a:t>
            </a:r>
            <a:r>
              <a:rPr lang="pl-PL" sz="2100" dirty="0">
                <a:latin typeface="Bookman Old Style (Headings)"/>
              </a:rPr>
              <a:t> </a:t>
            </a:r>
            <a:r>
              <a:rPr lang="pl-PL" sz="2100" dirty="0" err="1">
                <a:latin typeface="Bookman Old Style (Headings)"/>
              </a:rPr>
              <a:t>regression</a:t>
            </a:r>
            <a:r>
              <a:rPr lang="pl-PL" sz="2100" dirty="0">
                <a:latin typeface="Bookman Old Style (Headings)"/>
              </a:rPr>
              <a:t> </a:t>
            </a:r>
            <a:r>
              <a:rPr lang="pl-PL" sz="2100" dirty="0" err="1">
                <a:latin typeface="Bookman Old Style (Headings)"/>
              </a:rPr>
              <a:t>stress</a:t>
            </a:r>
            <a:r>
              <a:rPr lang="pl-PL" sz="2100" dirty="0">
                <a:latin typeface="Bookman Old Style (Headings)"/>
              </a:rPr>
              <a:t> </a:t>
            </a:r>
            <a:r>
              <a:rPr lang="pl-PL" sz="2100" dirty="0" err="1">
                <a:latin typeface="Bookman Old Style (Headings)"/>
              </a:rPr>
              <a:t>testing</a:t>
            </a:r>
            <a:endParaRPr lang="en-GB" sz="2400" dirty="0">
              <a:latin typeface="Bookman Old Style (Headings)"/>
            </a:endParaRPr>
          </a:p>
        </p:txBody>
      </p:sp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E33DF22C-167B-4545-A904-EA61357ADF2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66988157"/>
              </p:ext>
            </p:extLst>
          </p:nvPr>
        </p:nvGraphicFramePr>
        <p:xfrm>
          <a:off x="240872" y="1300294"/>
          <a:ext cx="4577090" cy="45803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1DB29FE7-F380-4FC7-BE3D-CAA3B29D9A3D}"/>
              </a:ext>
            </a:extLst>
          </p:cNvPr>
          <p:cNvSpPr txBox="1"/>
          <p:nvPr/>
        </p:nvSpPr>
        <p:spPr>
          <a:xfrm>
            <a:off x="4246098" y="2251211"/>
            <a:ext cx="13757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>
                <a:latin typeface="+mj-lt"/>
              </a:rPr>
              <a:t>Struktura</a:t>
            </a:r>
            <a:br>
              <a:rPr lang="pl-PL" dirty="0">
                <a:latin typeface="+mj-lt"/>
              </a:rPr>
            </a:br>
            <a:r>
              <a:rPr lang="pl-PL" dirty="0">
                <a:latin typeface="+mj-lt"/>
              </a:rPr>
              <a:t>Portfela</a:t>
            </a:r>
            <a:endParaRPr lang="en-GB" dirty="0">
              <a:latin typeface="+mj-lt"/>
            </a:endParaRPr>
          </a:p>
        </p:txBody>
      </p:sp>
      <p:pic>
        <p:nvPicPr>
          <p:cNvPr id="18" name="Graphic 17" descr="Pie chart with solid fill">
            <a:extLst>
              <a:ext uri="{FF2B5EF4-FFF2-40B4-BE49-F238E27FC236}">
                <a16:creationId xmlns:a16="http://schemas.microsoft.com/office/drawing/2014/main" id="{FB8E4DEE-35D7-4175-8E8F-CA0B86BF6F1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806695" y="2354674"/>
            <a:ext cx="439403" cy="439403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621BD50C-03B9-4788-9BE5-09D59F452A1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737186" y="1170517"/>
            <a:ext cx="4822624" cy="4516965"/>
          </a:xfrm>
          <a:prstGeom prst="rect">
            <a:avLst/>
          </a:prstGeom>
        </p:spPr>
      </p:pic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9AB62FCA-E2CC-4C8D-8E4A-4CAFD23179BB}"/>
              </a:ext>
            </a:extLst>
          </p:cNvPr>
          <p:cNvGraphicFramePr>
            <a:graphicFrameLocks noGrp="1"/>
          </p:cNvGraphicFramePr>
          <p:nvPr/>
        </p:nvGraphicFramePr>
        <p:xfrm>
          <a:off x="3757783" y="2980945"/>
          <a:ext cx="2540000" cy="1836420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3543973317"/>
                    </a:ext>
                  </a:extLst>
                </a:gridCol>
                <a:gridCol w="736600">
                  <a:extLst>
                    <a:ext uri="{9D8B030D-6E8A-4147-A177-3AD203B41FA5}">
                      <a16:colId xmlns:a16="http://schemas.microsoft.com/office/drawing/2014/main" val="3379929099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596222785"/>
                    </a:ext>
                  </a:extLst>
                </a:gridCol>
                <a:gridCol w="584200">
                  <a:extLst>
                    <a:ext uri="{9D8B030D-6E8A-4147-A177-3AD203B41FA5}">
                      <a16:colId xmlns:a16="http://schemas.microsoft.com/office/drawing/2014/main" val="3774371482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GB" sz="1050" b="1" i="0" u="none" strike="noStrike">
                          <a:solidFill>
                            <a:srgbClr val="3F3F3F"/>
                          </a:solidFill>
                          <a:effectLst/>
                          <a:latin typeface="+mj-lt"/>
                        </a:rPr>
                        <a:t>Ticker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50" b="1" i="0" u="none" strike="noStrike" dirty="0" err="1">
                          <a:solidFill>
                            <a:srgbClr val="3F3F3F"/>
                          </a:solidFill>
                          <a:effectLst/>
                          <a:latin typeface="+mj-lt"/>
                        </a:rPr>
                        <a:t>Nazwa</a:t>
                      </a:r>
                      <a:endParaRPr lang="en-GB" sz="1050" b="1" i="0" u="none" strike="noStrike" dirty="0">
                        <a:solidFill>
                          <a:srgbClr val="3F3F3F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50" b="1" i="0" u="none" strike="noStrike">
                          <a:solidFill>
                            <a:srgbClr val="3F3F3F"/>
                          </a:solidFill>
                          <a:effectLst/>
                          <a:latin typeface="+mj-lt"/>
                        </a:rPr>
                        <a:t>Rynek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50" b="1" i="0" u="none" strike="noStrike">
                          <a:solidFill>
                            <a:srgbClr val="3F3F3F"/>
                          </a:solidFill>
                          <a:effectLst/>
                          <a:latin typeface="+mj-lt"/>
                        </a:rPr>
                        <a:t>Waga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660955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VOD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Vodafone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UK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19.3%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6551814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UL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Unilever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UK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7.0%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871371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BP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BP P.L.C.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UK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10.2%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1710034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MSFT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Microsoft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USA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3.4%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8106187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KO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Coca-Cola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USA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7.8%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318151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SBUX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Starbucks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USA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5.6%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5946414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HMC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Honda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Jap.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12.8%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113657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SSUMY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Sumitomo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Jap.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23.9%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988224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ITOCY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Itochu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Jap.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10.0%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0016514"/>
                  </a:ext>
                </a:extLst>
              </a:tr>
            </a:tbl>
          </a:graphicData>
        </a:graphic>
      </p:graphicFrame>
      <p:pic>
        <p:nvPicPr>
          <p:cNvPr id="7" name="Graphic 6" descr="Typewriter with solid fill">
            <a:extLst>
              <a:ext uri="{FF2B5EF4-FFF2-40B4-BE49-F238E27FC236}">
                <a16:creationId xmlns:a16="http://schemas.microsoft.com/office/drawing/2014/main" id="{77E4A19D-BCDE-493B-864B-ED5F50BB03F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48577" y="1560771"/>
            <a:ext cx="405213" cy="405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3077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4">
            <a:extLst>
              <a:ext uri="{FF2B5EF4-FFF2-40B4-BE49-F238E27FC236}">
                <a16:creationId xmlns:a16="http://schemas.microsoft.com/office/drawing/2014/main" id="{3470DF48-35C8-4D26-B4B0-A83163DB2655}"/>
              </a:ext>
            </a:extLst>
          </p:cNvPr>
          <p:cNvSpPr txBox="1">
            <a:spLocks/>
          </p:cNvSpPr>
          <p:nvPr/>
        </p:nvSpPr>
        <p:spPr>
          <a:xfrm>
            <a:off x="416960" y="406414"/>
            <a:ext cx="4127331" cy="810477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700" i="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dirty="0">
                <a:latin typeface="Bookman Old Style (Headings)"/>
              </a:rPr>
              <a:t>Case </a:t>
            </a:r>
            <a:r>
              <a:rPr lang="pl-PL" dirty="0" err="1">
                <a:latin typeface="Bookman Old Style (Headings)"/>
              </a:rPr>
              <a:t>study</a:t>
            </a:r>
            <a:r>
              <a:rPr lang="pl-PL" dirty="0">
                <a:latin typeface="Bookman Old Style (Headings)"/>
              </a:rPr>
              <a:t>:</a:t>
            </a:r>
            <a:br>
              <a:rPr lang="pl-PL" dirty="0">
                <a:latin typeface="Bookman Old Style (Headings)"/>
              </a:rPr>
            </a:br>
            <a:r>
              <a:rPr lang="pl-PL" sz="2100" dirty="0">
                <a:latin typeface="Bookman Old Style (Headings)"/>
              </a:rPr>
              <a:t>D-</a:t>
            </a:r>
            <a:r>
              <a:rPr lang="pl-PL" sz="2100" dirty="0" err="1">
                <a:latin typeface="Bookman Old Style (Headings)"/>
              </a:rPr>
              <a:t>vine</a:t>
            </a:r>
            <a:r>
              <a:rPr lang="pl-PL" sz="2100" dirty="0">
                <a:latin typeface="Bookman Old Style (Headings)"/>
              </a:rPr>
              <a:t> </a:t>
            </a:r>
            <a:r>
              <a:rPr lang="pl-PL" sz="2100" dirty="0" err="1">
                <a:latin typeface="Bookman Old Style (Headings)"/>
              </a:rPr>
              <a:t>regression</a:t>
            </a:r>
            <a:r>
              <a:rPr lang="pl-PL" sz="2100" dirty="0">
                <a:latin typeface="Bookman Old Style (Headings)"/>
              </a:rPr>
              <a:t> </a:t>
            </a:r>
            <a:r>
              <a:rPr lang="pl-PL" sz="2100" dirty="0" err="1">
                <a:latin typeface="Bookman Old Style (Headings)"/>
              </a:rPr>
              <a:t>stress</a:t>
            </a:r>
            <a:r>
              <a:rPr lang="pl-PL" sz="2100" dirty="0">
                <a:latin typeface="Bookman Old Style (Headings)"/>
              </a:rPr>
              <a:t> </a:t>
            </a:r>
            <a:r>
              <a:rPr lang="pl-PL" sz="2100" dirty="0" err="1">
                <a:latin typeface="Bookman Old Style (Headings)"/>
              </a:rPr>
              <a:t>testing</a:t>
            </a:r>
            <a:endParaRPr lang="en-GB" sz="2400" dirty="0">
              <a:latin typeface="Bookman Old Style (Headings)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DB29FE7-F380-4FC7-BE3D-CAA3B29D9A3D}"/>
              </a:ext>
            </a:extLst>
          </p:cNvPr>
          <p:cNvSpPr txBox="1"/>
          <p:nvPr/>
        </p:nvSpPr>
        <p:spPr>
          <a:xfrm>
            <a:off x="905275" y="1965984"/>
            <a:ext cx="13757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>
                <a:latin typeface="+mj-lt"/>
              </a:rPr>
              <a:t>Struktura</a:t>
            </a:r>
            <a:br>
              <a:rPr lang="pl-PL" dirty="0">
                <a:latin typeface="+mj-lt"/>
              </a:rPr>
            </a:br>
            <a:r>
              <a:rPr lang="pl-PL" dirty="0">
                <a:latin typeface="+mj-lt"/>
              </a:rPr>
              <a:t>Portfela</a:t>
            </a:r>
            <a:endParaRPr lang="en-GB" dirty="0">
              <a:latin typeface="+mj-lt"/>
            </a:endParaRPr>
          </a:p>
        </p:txBody>
      </p:sp>
      <p:pic>
        <p:nvPicPr>
          <p:cNvPr id="18" name="Graphic 17" descr="Pie chart with solid fill">
            <a:extLst>
              <a:ext uri="{FF2B5EF4-FFF2-40B4-BE49-F238E27FC236}">
                <a16:creationId xmlns:a16="http://schemas.microsoft.com/office/drawing/2014/main" id="{FB8E4DEE-35D7-4175-8E8F-CA0B86BF6F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5872" y="2069447"/>
            <a:ext cx="439403" cy="439403"/>
          </a:xfrm>
          <a:prstGeom prst="rect">
            <a:avLst/>
          </a:prstGeom>
        </p:spPr>
      </p:pic>
      <p:pic>
        <p:nvPicPr>
          <p:cNvPr id="7" name="Graphic 6" descr="Typewriter with solid fill">
            <a:extLst>
              <a:ext uri="{FF2B5EF4-FFF2-40B4-BE49-F238E27FC236}">
                <a16:creationId xmlns:a16="http://schemas.microsoft.com/office/drawing/2014/main" id="{77E4A19D-BCDE-493B-864B-ED5F50BB03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14353" y="1560771"/>
            <a:ext cx="405213" cy="405213"/>
          </a:xfrm>
          <a:prstGeom prst="rect">
            <a:avLst/>
          </a:prstGeom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A60A52D6-DC71-4901-9938-967B8DEB0D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8386130"/>
              </p:ext>
            </p:extLst>
          </p:nvPr>
        </p:nvGraphicFramePr>
        <p:xfrm>
          <a:off x="465872" y="2707066"/>
          <a:ext cx="3476953" cy="1836420"/>
        </p:xfrm>
        <a:graphic>
          <a:graphicData uri="http://schemas.openxmlformats.org/drawingml/2006/table">
            <a:tbl>
              <a:tblPr/>
              <a:tblGrid>
                <a:gridCol w="639440">
                  <a:extLst>
                    <a:ext uri="{9D8B030D-6E8A-4147-A177-3AD203B41FA5}">
                      <a16:colId xmlns:a16="http://schemas.microsoft.com/office/drawing/2014/main" val="1313937074"/>
                    </a:ext>
                  </a:extLst>
                </a:gridCol>
                <a:gridCol w="772656">
                  <a:extLst>
                    <a:ext uri="{9D8B030D-6E8A-4147-A177-3AD203B41FA5}">
                      <a16:colId xmlns:a16="http://schemas.microsoft.com/office/drawing/2014/main" val="752682220"/>
                    </a:ext>
                  </a:extLst>
                </a:gridCol>
                <a:gridCol w="639440">
                  <a:extLst>
                    <a:ext uri="{9D8B030D-6E8A-4147-A177-3AD203B41FA5}">
                      <a16:colId xmlns:a16="http://schemas.microsoft.com/office/drawing/2014/main" val="3317193823"/>
                    </a:ext>
                  </a:extLst>
                </a:gridCol>
                <a:gridCol w="494240">
                  <a:extLst>
                    <a:ext uri="{9D8B030D-6E8A-4147-A177-3AD203B41FA5}">
                      <a16:colId xmlns:a16="http://schemas.microsoft.com/office/drawing/2014/main" val="1414530615"/>
                    </a:ext>
                  </a:extLst>
                </a:gridCol>
                <a:gridCol w="931177">
                  <a:extLst>
                    <a:ext uri="{9D8B030D-6E8A-4147-A177-3AD203B41FA5}">
                      <a16:colId xmlns:a16="http://schemas.microsoft.com/office/drawing/2014/main" val="3125429867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050" b="1" i="0" u="none" strike="noStrike" dirty="0">
                          <a:solidFill>
                            <a:srgbClr val="3F3F3F"/>
                          </a:solidFill>
                          <a:effectLst/>
                          <a:latin typeface="+mj-lt"/>
                          <a:cs typeface="Arial" panose="020B0604020202020204" pitchFamily="34" charset="0"/>
                        </a:rPr>
                        <a:t>Ticker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50" b="1" i="0" u="none" strike="noStrike" dirty="0" err="1">
                          <a:solidFill>
                            <a:srgbClr val="3F3F3F"/>
                          </a:solidFill>
                          <a:effectLst/>
                          <a:latin typeface="+mj-lt"/>
                          <a:cs typeface="Arial" panose="020B0604020202020204" pitchFamily="34" charset="0"/>
                        </a:rPr>
                        <a:t>Nazwa</a:t>
                      </a:r>
                      <a:endParaRPr lang="en-GB" sz="1050" b="1" i="0" u="none" strike="noStrike" dirty="0">
                        <a:solidFill>
                          <a:srgbClr val="3F3F3F"/>
                        </a:solidFill>
                        <a:effectLst/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50" b="1" i="0" u="none" strike="noStrike" dirty="0" err="1">
                          <a:solidFill>
                            <a:srgbClr val="3F3F3F"/>
                          </a:solidFill>
                          <a:effectLst/>
                          <a:latin typeface="+mj-lt"/>
                          <a:cs typeface="Arial" panose="020B0604020202020204" pitchFamily="34" charset="0"/>
                        </a:rPr>
                        <a:t>Rynek</a:t>
                      </a:r>
                      <a:endParaRPr lang="en-GB" sz="1050" b="1" i="0" u="none" strike="noStrike" dirty="0">
                        <a:solidFill>
                          <a:srgbClr val="3F3F3F"/>
                        </a:solidFill>
                        <a:effectLst/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50" b="1" i="0" u="none" strike="noStrike" dirty="0" err="1">
                          <a:solidFill>
                            <a:srgbClr val="3F3F3F"/>
                          </a:solidFill>
                          <a:effectLst/>
                          <a:latin typeface="+mj-lt"/>
                          <a:cs typeface="Arial" panose="020B0604020202020204" pitchFamily="34" charset="0"/>
                        </a:rPr>
                        <a:t>Waga</a:t>
                      </a:r>
                      <a:endParaRPr lang="en-GB" sz="1050" b="1" i="0" u="none" strike="noStrike" dirty="0">
                        <a:solidFill>
                          <a:srgbClr val="3F3F3F"/>
                        </a:solidFill>
                        <a:effectLst/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50" b="1" i="0" u="none" strike="noStrike" dirty="0">
                          <a:solidFill>
                            <a:srgbClr val="3F3F3F"/>
                          </a:solidFill>
                          <a:effectLst/>
                          <a:latin typeface="+mj-lt"/>
                          <a:cs typeface="Arial" panose="020B0604020202020204" pitchFamily="34" charset="0"/>
                        </a:rPr>
                        <a:t>Benchmark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05069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cs typeface="Arial" panose="020B0604020202020204" pitchFamily="34" charset="0"/>
                        </a:rPr>
                        <a:t>VOD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cs typeface="Arial" panose="020B0604020202020204" pitchFamily="34" charset="0"/>
                        </a:rPr>
                        <a:t>Vodafone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cs typeface="Arial" panose="020B0604020202020204" pitchFamily="34" charset="0"/>
                        </a:rPr>
                        <a:t>UK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cs typeface="Arial" panose="020B0604020202020204" pitchFamily="34" charset="0"/>
                        </a:rPr>
                        <a:t>19.3%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GB" sz="1050" b="1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panose="020B0604020202020204" pitchFamily="34" charset="0"/>
                        </a:rPr>
                        <a:t>FTSE 100</a:t>
                      </a:r>
                      <a:br>
                        <a:rPr lang="pl-PL" sz="1050" b="1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panose="020B0604020202020204" pitchFamily="34" charset="0"/>
                        </a:rPr>
                      </a:br>
                      <a:r>
                        <a:rPr lang="pl-PL" sz="800" b="1" i="1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panose="020B0604020202020204" pitchFamily="34" charset="0"/>
                        </a:rPr>
                        <a:t>(FTSE)</a:t>
                      </a:r>
                      <a:endParaRPr lang="en-GB" sz="1050" b="1" i="1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27616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cs typeface="Arial" panose="020B0604020202020204" pitchFamily="34" charset="0"/>
                        </a:rPr>
                        <a:t>UL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cs typeface="Arial" panose="020B0604020202020204" pitchFamily="34" charset="0"/>
                        </a:rPr>
                        <a:t>Unilever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cs typeface="Arial" panose="020B0604020202020204" pitchFamily="34" charset="0"/>
                        </a:rPr>
                        <a:t>UK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cs typeface="Arial" panose="020B0604020202020204" pitchFamily="34" charset="0"/>
                        </a:rPr>
                        <a:t>7.0%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469384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cs typeface="Arial" panose="020B0604020202020204" pitchFamily="34" charset="0"/>
                        </a:rPr>
                        <a:t>BP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cs typeface="Arial" panose="020B0604020202020204" pitchFamily="34" charset="0"/>
                        </a:rPr>
                        <a:t>BP P.L.C.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cs typeface="Arial" panose="020B0604020202020204" pitchFamily="34" charset="0"/>
                        </a:rPr>
                        <a:t>UK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cs typeface="Arial" panose="020B0604020202020204" pitchFamily="34" charset="0"/>
                        </a:rPr>
                        <a:t>10.2%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645437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cs typeface="Arial" panose="020B0604020202020204" pitchFamily="34" charset="0"/>
                        </a:rPr>
                        <a:t>MSFT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cs typeface="Arial" panose="020B0604020202020204" pitchFamily="34" charset="0"/>
                        </a:rPr>
                        <a:t>Microsoft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cs typeface="Arial" panose="020B0604020202020204" pitchFamily="34" charset="0"/>
                        </a:rPr>
                        <a:t>USA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cs typeface="Arial" panose="020B0604020202020204" pitchFamily="34" charset="0"/>
                        </a:rPr>
                        <a:t>3.4%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GB" sz="1050" b="1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panose="020B0604020202020204" pitchFamily="34" charset="0"/>
                        </a:rPr>
                        <a:t>S&amp;P 500</a:t>
                      </a:r>
                      <a:br>
                        <a:rPr lang="pl-PL" sz="1050" b="1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panose="020B0604020202020204" pitchFamily="34" charset="0"/>
                        </a:rPr>
                      </a:br>
                      <a:r>
                        <a:rPr lang="pl-PL" sz="800" b="1" i="1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panose="020B0604020202020204" pitchFamily="34" charset="0"/>
                        </a:rPr>
                        <a:t>(GSPC)</a:t>
                      </a:r>
                      <a:endParaRPr lang="en-GB" sz="1050" b="1" i="1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7038494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cs typeface="Arial" panose="020B0604020202020204" pitchFamily="34" charset="0"/>
                        </a:rPr>
                        <a:t>KO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cs typeface="Arial" panose="020B0604020202020204" pitchFamily="34" charset="0"/>
                        </a:rPr>
                        <a:t>Coca-Cola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cs typeface="Arial" panose="020B0604020202020204" pitchFamily="34" charset="0"/>
                        </a:rPr>
                        <a:t>USA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cs typeface="Arial" panose="020B0604020202020204" pitchFamily="34" charset="0"/>
                        </a:rPr>
                        <a:t>7.8%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12858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cs typeface="Arial" panose="020B0604020202020204" pitchFamily="34" charset="0"/>
                        </a:rPr>
                        <a:t>SBUX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cs typeface="Arial" panose="020B0604020202020204" pitchFamily="34" charset="0"/>
                        </a:rPr>
                        <a:t>Starbucks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cs typeface="Arial" panose="020B0604020202020204" pitchFamily="34" charset="0"/>
                        </a:rPr>
                        <a:t>USA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cs typeface="Arial" panose="020B0604020202020204" pitchFamily="34" charset="0"/>
                        </a:rPr>
                        <a:t>5.6%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042020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cs typeface="Arial" panose="020B0604020202020204" pitchFamily="34" charset="0"/>
                        </a:rPr>
                        <a:t>HMC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cs typeface="Arial" panose="020B0604020202020204" pitchFamily="34" charset="0"/>
                        </a:rPr>
                        <a:t>Honda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cs typeface="Arial" panose="020B0604020202020204" pitchFamily="34" charset="0"/>
                        </a:rPr>
                        <a:t>Jap.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cs typeface="Arial" panose="020B0604020202020204" pitchFamily="34" charset="0"/>
                        </a:rPr>
                        <a:t>12.8%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GB" sz="1050" b="1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panose="020B0604020202020204" pitchFamily="34" charset="0"/>
                        </a:rPr>
                        <a:t>Nikkei 225</a:t>
                      </a:r>
                      <a:br>
                        <a:rPr lang="pl-PL" sz="1050" b="1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panose="020B0604020202020204" pitchFamily="34" charset="0"/>
                        </a:rPr>
                      </a:br>
                      <a:r>
                        <a:rPr lang="pl-PL" sz="800" b="1" i="1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panose="020B0604020202020204" pitchFamily="34" charset="0"/>
                        </a:rPr>
                        <a:t>(N225)</a:t>
                      </a:r>
                      <a:endParaRPr lang="en-GB" sz="1050" b="1" i="1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5843042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cs typeface="Arial" panose="020B0604020202020204" pitchFamily="34" charset="0"/>
                        </a:rPr>
                        <a:t>SSUMY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cs typeface="Arial" panose="020B0604020202020204" pitchFamily="34" charset="0"/>
                        </a:rPr>
                        <a:t>Sumitomo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cs typeface="Arial" panose="020B0604020202020204" pitchFamily="34" charset="0"/>
                        </a:rPr>
                        <a:t>Jap.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cs typeface="Arial" panose="020B0604020202020204" pitchFamily="34" charset="0"/>
                        </a:rPr>
                        <a:t>23.9%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400145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cs typeface="Arial" panose="020B0604020202020204" pitchFamily="34" charset="0"/>
                        </a:rPr>
                        <a:t>ITOCY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cs typeface="Arial" panose="020B0604020202020204" pitchFamily="34" charset="0"/>
                        </a:rPr>
                        <a:t>Itochu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cs typeface="Arial" panose="020B0604020202020204" pitchFamily="34" charset="0"/>
                        </a:rPr>
                        <a:t>Jap.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cs typeface="Arial" panose="020B0604020202020204" pitchFamily="34" charset="0"/>
                        </a:rPr>
                        <a:t>10.0%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1223457"/>
                  </a:ext>
                </a:extLst>
              </a:tr>
            </a:tbl>
          </a:graphicData>
        </a:graphic>
      </p:graphicFrame>
      <p:pic>
        <p:nvPicPr>
          <p:cNvPr id="13" name="Graphic 12">
            <a:extLst>
              <a:ext uri="{FF2B5EF4-FFF2-40B4-BE49-F238E27FC236}">
                <a16:creationId xmlns:a16="http://schemas.microsoft.com/office/drawing/2014/main" id="{210865EB-DA13-4706-8557-BA2E50799D3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498700" y="811652"/>
            <a:ext cx="6227428" cy="479691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02A6270-DC5B-4489-A877-DF54F67EC0D4}"/>
              </a:ext>
            </a:extLst>
          </p:cNvPr>
          <p:cNvSpPr/>
          <p:nvPr/>
        </p:nvSpPr>
        <p:spPr>
          <a:xfrm>
            <a:off x="8632272" y="406414"/>
            <a:ext cx="3345375" cy="545749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15528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4">
            <a:extLst>
              <a:ext uri="{FF2B5EF4-FFF2-40B4-BE49-F238E27FC236}">
                <a16:creationId xmlns:a16="http://schemas.microsoft.com/office/drawing/2014/main" id="{3470DF48-35C8-4D26-B4B0-A83163DB2655}"/>
              </a:ext>
            </a:extLst>
          </p:cNvPr>
          <p:cNvSpPr txBox="1">
            <a:spLocks/>
          </p:cNvSpPr>
          <p:nvPr/>
        </p:nvSpPr>
        <p:spPr>
          <a:xfrm>
            <a:off x="416960" y="406414"/>
            <a:ext cx="4127331" cy="810477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700" i="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dirty="0">
                <a:latin typeface="Bookman Old Style (Headings)"/>
              </a:rPr>
              <a:t>Case </a:t>
            </a:r>
            <a:r>
              <a:rPr lang="pl-PL" dirty="0" err="1">
                <a:latin typeface="Bookman Old Style (Headings)"/>
              </a:rPr>
              <a:t>study</a:t>
            </a:r>
            <a:r>
              <a:rPr lang="pl-PL" dirty="0">
                <a:latin typeface="Bookman Old Style (Headings)"/>
              </a:rPr>
              <a:t>:</a:t>
            </a:r>
            <a:br>
              <a:rPr lang="pl-PL" dirty="0">
                <a:latin typeface="Bookman Old Style (Headings)"/>
              </a:rPr>
            </a:br>
            <a:r>
              <a:rPr lang="pl-PL" sz="2100" dirty="0">
                <a:latin typeface="Bookman Old Style (Headings)"/>
              </a:rPr>
              <a:t>D-</a:t>
            </a:r>
            <a:r>
              <a:rPr lang="pl-PL" sz="2100" dirty="0" err="1">
                <a:latin typeface="Bookman Old Style (Headings)"/>
              </a:rPr>
              <a:t>vine</a:t>
            </a:r>
            <a:r>
              <a:rPr lang="pl-PL" sz="2100" dirty="0">
                <a:latin typeface="Bookman Old Style (Headings)"/>
              </a:rPr>
              <a:t> </a:t>
            </a:r>
            <a:r>
              <a:rPr lang="pl-PL" sz="2100" dirty="0" err="1">
                <a:latin typeface="Bookman Old Style (Headings)"/>
              </a:rPr>
              <a:t>regression</a:t>
            </a:r>
            <a:r>
              <a:rPr lang="pl-PL" sz="2100" dirty="0">
                <a:latin typeface="Bookman Old Style (Headings)"/>
              </a:rPr>
              <a:t> </a:t>
            </a:r>
            <a:r>
              <a:rPr lang="pl-PL" sz="2100" dirty="0" err="1">
                <a:latin typeface="Bookman Old Style (Headings)"/>
              </a:rPr>
              <a:t>stress</a:t>
            </a:r>
            <a:r>
              <a:rPr lang="pl-PL" sz="2100" dirty="0">
                <a:latin typeface="Bookman Old Style (Headings)"/>
              </a:rPr>
              <a:t> </a:t>
            </a:r>
            <a:r>
              <a:rPr lang="pl-PL" sz="2100" dirty="0" err="1">
                <a:latin typeface="Bookman Old Style (Headings)"/>
              </a:rPr>
              <a:t>testing</a:t>
            </a:r>
            <a:endParaRPr lang="en-GB" sz="2400" dirty="0">
              <a:latin typeface="Bookman Old Style (Headings)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DB29FE7-F380-4FC7-BE3D-CAA3B29D9A3D}"/>
              </a:ext>
            </a:extLst>
          </p:cNvPr>
          <p:cNvSpPr txBox="1"/>
          <p:nvPr/>
        </p:nvSpPr>
        <p:spPr>
          <a:xfrm>
            <a:off x="905275" y="1965984"/>
            <a:ext cx="13757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>
                <a:latin typeface="+mj-lt"/>
              </a:rPr>
              <a:t>Struktura</a:t>
            </a:r>
            <a:br>
              <a:rPr lang="pl-PL" dirty="0">
                <a:latin typeface="+mj-lt"/>
              </a:rPr>
            </a:br>
            <a:r>
              <a:rPr lang="pl-PL" dirty="0">
                <a:latin typeface="+mj-lt"/>
              </a:rPr>
              <a:t>Portfela</a:t>
            </a:r>
            <a:endParaRPr lang="en-GB" dirty="0">
              <a:latin typeface="+mj-lt"/>
            </a:endParaRPr>
          </a:p>
        </p:txBody>
      </p:sp>
      <p:pic>
        <p:nvPicPr>
          <p:cNvPr id="18" name="Graphic 17" descr="Pie chart with solid fill">
            <a:extLst>
              <a:ext uri="{FF2B5EF4-FFF2-40B4-BE49-F238E27FC236}">
                <a16:creationId xmlns:a16="http://schemas.microsoft.com/office/drawing/2014/main" id="{FB8E4DEE-35D7-4175-8E8F-CA0B86BF6F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5872" y="2069447"/>
            <a:ext cx="439403" cy="439403"/>
          </a:xfrm>
          <a:prstGeom prst="rect">
            <a:avLst/>
          </a:prstGeom>
        </p:spPr>
      </p:pic>
      <p:pic>
        <p:nvPicPr>
          <p:cNvPr id="7" name="Graphic 6" descr="Typewriter with solid fill">
            <a:extLst>
              <a:ext uri="{FF2B5EF4-FFF2-40B4-BE49-F238E27FC236}">
                <a16:creationId xmlns:a16="http://schemas.microsoft.com/office/drawing/2014/main" id="{77E4A19D-BCDE-493B-864B-ED5F50BB03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14353" y="1560771"/>
            <a:ext cx="405213" cy="405213"/>
          </a:xfrm>
          <a:prstGeom prst="rect">
            <a:avLst/>
          </a:prstGeom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A60A52D6-DC71-4901-9938-967B8DEB0DDE}"/>
              </a:ext>
            </a:extLst>
          </p:cNvPr>
          <p:cNvGraphicFramePr>
            <a:graphicFrameLocks noGrp="1"/>
          </p:cNvGraphicFramePr>
          <p:nvPr/>
        </p:nvGraphicFramePr>
        <p:xfrm>
          <a:off x="465872" y="2707066"/>
          <a:ext cx="3476953" cy="1836420"/>
        </p:xfrm>
        <a:graphic>
          <a:graphicData uri="http://schemas.openxmlformats.org/drawingml/2006/table">
            <a:tbl>
              <a:tblPr/>
              <a:tblGrid>
                <a:gridCol w="639440">
                  <a:extLst>
                    <a:ext uri="{9D8B030D-6E8A-4147-A177-3AD203B41FA5}">
                      <a16:colId xmlns:a16="http://schemas.microsoft.com/office/drawing/2014/main" val="1313937074"/>
                    </a:ext>
                  </a:extLst>
                </a:gridCol>
                <a:gridCol w="772656">
                  <a:extLst>
                    <a:ext uri="{9D8B030D-6E8A-4147-A177-3AD203B41FA5}">
                      <a16:colId xmlns:a16="http://schemas.microsoft.com/office/drawing/2014/main" val="752682220"/>
                    </a:ext>
                  </a:extLst>
                </a:gridCol>
                <a:gridCol w="639440">
                  <a:extLst>
                    <a:ext uri="{9D8B030D-6E8A-4147-A177-3AD203B41FA5}">
                      <a16:colId xmlns:a16="http://schemas.microsoft.com/office/drawing/2014/main" val="3317193823"/>
                    </a:ext>
                  </a:extLst>
                </a:gridCol>
                <a:gridCol w="494240">
                  <a:extLst>
                    <a:ext uri="{9D8B030D-6E8A-4147-A177-3AD203B41FA5}">
                      <a16:colId xmlns:a16="http://schemas.microsoft.com/office/drawing/2014/main" val="1414530615"/>
                    </a:ext>
                  </a:extLst>
                </a:gridCol>
                <a:gridCol w="931177">
                  <a:extLst>
                    <a:ext uri="{9D8B030D-6E8A-4147-A177-3AD203B41FA5}">
                      <a16:colId xmlns:a16="http://schemas.microsoft.com/office/drawing/2014/main" val="3125429867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050" b="1" i="0" u="none" strike="noStrike" dirty="0">
                          <a:solidFill>
                            <a:srgbClr val="3F3F3F"/>
                          </a:solidFill>
                          <a:effectLst/>
                          <a:latin typeface="+mj-lt"/>
                          <a:cs typeface="Arial" panose="020B0604020202020204" pitchFamily="34" charset="0"/>
                        </a:rPr>
                        <a:t>Ticker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50" b="1" i="0" u="none" strike="noStrike" dirty="0" err="1">
                          <a:solidFill>
                            <a:srgbClr val="3F3F3F"/>
                          </a:solidFill>
                          <a:effectLst/>
                          <a:latin typeface="+mj-lt"/>
                          <a:cs typeface="Arial" panose="020B0604020202020204" pitchFamily="34" charset="0"/>
                        </a:rPr>
                        <a:t>Nazwa</a:t>
                      </a:r>
                      <a:endParaRPr lang="en-GB" sz="1050" b="1" i="0" u="none" strike="noStrike" dirty="0">
                        <a:solidFill>
                          <a:srgbClr val="3F3F3F"/>
                        </a:solidFill>
                        <a:effectLst/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50" b="1" i="0" u="none" strike="noStrike" dirty="0" err="1">
                          <a:solidFill>
                            <a:srgbClr val="3F3F3F"/>
                          </a:solidFill>
                          <a:effectLst/>
                          <a:latin typeface="+mj-lt"/>
                          <a:cs typeface="Arial" panose="020B0604020202020204" pitchFamily="34" charset="0"/>
                        </a:rPr>
                        <a:t>Rynek</a:t>
                      </a:r>
                      <a:endParaRPr lang="en-GB" sz="1050" b="1" i="0" u="none" strike="noStrike" dirty="0">
                        <a:solidFill>
                          <a:srgbClr val="3F3F3F"/>
                        </a:solidFill>
                        <a:effectLst/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50" b="1" i="0" u="none" strike="noStrike" dirty="0" err="1">
                          <a:solidFill>
                            <a:srgbClr val="3F3F3F"/>
                          </a:solidFill>
                          <a:effectLst/>
                          <a:latin typeface="+mj-lt"/>
                          <a:cs typeface="Arial" panose="020B0604020202020204" pitchFamily="34" charset="0"/>
                        </a:rPr>
                        <a:t>Waga</a:t>
                      </a:r>
                      <a:endParaRPr lang="en-GB" sz="1050" b="1" i="0" u="none" strike="noStrike" dirty="0">
                        <a:solidFill>
                          <a:srgbClr val="3F3F3F"/>
                        </a:solidFill>
                        <a:effectLst/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50" b="1" i="0" u="none" strike="noStrike" dirty="0">
                          <a:solidFill>
                            <a:srgbClr val="3F3F3F"/>
                          </a:solidFill>
                          <a:effectLst/>
                          <a:latin typeface="+mj-lt"/>
                          <a:cs typeface="Arial" panose="020B0604020202020204" pitchFamily="34" charset="0"/>
                        </a:rPr>
                        <a:t>Benchmark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05069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cs typeface="Arial" panose="020B0604020202020204" pitchFamily="34" charset="0"/>
                        </a:rPr>
                        <a:t>VOD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cs typeface="Arial" panose="020B0604020202020204" pitchFamily="34" charset="0"/>
                        </a:rPr>
                        <a:t>Vodafone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cs typeface="Arial" panose="020B0604020202020204" pitchFamily="34" charset="0"/>
                        </a:rPr>
                        <a:t>UK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cs typeface="Arial" panose="020B0604020202020204" pitchFamily="34" charset="0"/>
                        </a:rPr>
                        <a:t>19.3%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GB" sz="1050" b="1" i="0" u="none" strike="noStrike" dirty="0">
                          <a:solidFill>
                            <a:srgbClr val="C00000"/>
                          </a:solidFill>
                          <a:effectLst/>
                          <a:latin typeface="+mj-lt"/>
                          <a:cs typeface="Arial" panose="020B0604020202020204" pitchFamily="34" charset="0"/>
                        </a:rPr>
                        <a:t>FTSE 100</a:t>
                      </a:r>
                      <a:br>
                        <a:rPr lang="pl-PL" sz="1050" b="1" i="0" u="none" strike="noStrike" dirty="0">
                          <a:solidFill>
                            <a:srgbClr val="C00000"/>
                          </a:solidFill>
                          <a:effectLst/>
                          <a:latin typeface="+mj-lt"/>
                          <a:cs typeface="Arial" panose="020B0604020202020204" pitchFamily="34" charset="0"/>
                        </a:rPr>
                      </a:br>
                      <a:r>
                        <a:rPr lang="pl-PL" sz="800" b="1" i="1" u="none" strike="noStrike" dirty="0">
                          <a:solidFill>
                            <a:srgbClr val="C00000"/>
                          </a:solidFill>
                          <a:effectLst/>
                          <a:latin typeface="+mj-lt"/>
                          <a:cs typeface="Arial" panose="020B0604020202020204" pitchFamily="34" charset="0"/>
                        </a:rPr>
                        <a:t>(FTSE)</a:t>
                      </a:r>
                      <a:endParaRPr lang="en-GB" sz="1050" b="1" i="1" u="none" strike="noStrike" dirty="0">
                        <a:solidFill>
                          <a:srgbClr val="C00000"/>
                        </a:solidFill>
                        <a:effectLst/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27616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cs typeface="Arial" panose="020B0604020202020204" pitchFamily="34" charset="0"/>
                        </a:rPr>
                        <a:t>UL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cs typeface="Arial" panose="020B0604020202020204" pitchFamily="34" charset="0"/>
                        </a:rPr>
                        <a:t>Unilever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cs typeface="Arial" panose="020B0604020202020204" pitchFamily="34" charset="0"/>
                        </a:rPr>
                        <a:t>UK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cs typeface="Arial" panose="020B0604020202020204" pitchFamily="34" charset="0"/>
                        </a:rPr>
                        <a:t>7.0%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469384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cs typeface="Arial" panose="020B0604020202020204" pitchFamily="34" charset="0"/>
                        </a:rPr>
                        <a:t>BP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cs typeface="Arial" panose="020B0604020202020204" pitchFamily="34" charset="0"/>
                        </a:rPr>
                        <a:t>BP P.L.C.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cs typeface="Arial" panose="020B0604020202020204" pitchFamily="34" charset="0"/>
                        </a:rPr>
                        <a:t>UK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cs typeface="Arial" panose="020B0604020202020204" pitchFamily="34" charset="0"/>
                        </a:rPr>
                        <a:t>10.2%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645437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cs typeface="Arial" panose="020B0604020202020204" pitchFamily="34" charset="0"/>
                        </a:rPr>
                        <a:t>MSFT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cs typeface="Arial" panose="020B0604020202020204" pitchFamily="34" charset="0"/>
                        </a:rPr>
                        <a:t>Microsoft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cs typeface="Arial" panose="020B0604020202020204" pitchFamily="34" charset="0"/>
                        </a:rPr>
                        <a:t>USA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cs typeface="Arial" panose="020B0604020202020204" pitchFamily="34" charset="0"/>
                        </a:rPr>
                        <a:t>3.4%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GB" sz="1050" b="1" i="0" u="none" strike="noStrike" dirty="0">
                          <a:solidFill>
                            <a:srgbClr val="C00000"/>
                          </a:solidFill>
                          <a:effectLst/>
                          <a:latin typeface="+mj-lt"/>
                          <a:cs typeface="Arial" panose="020B0604020202020204" pitchFamily="34" charset="0"/>
                        </a:rPr>
                        <a:t>S&amp;P 500</a:t>
                      </a:r>
                      <a:br>
                        <a:rPr lang="pl-PL" sz="1050" b="1" i="0" u="none" strike="noStrike" dirty="0">
                          <a:solidFill>
                            <a:srgbClr val="C00000"/>
                          </a:solidFill>
                          <a:effectLst/>
                          <a:latin typeface="+mj-lt"/>
                          <a:cs typeface="Arial" panose="020B0604020202020204" pitchFamily="34" charset="0"/>
                        </a:rPr>
                      </a:br>
                      <a:r>
                        <a:rPr lang="pl-PL" sz="800" b="1" i="1" u="none" strike="noStrike" dirty="0">
                          <a:solidFill>
                            <a:srgbClr val="C00000"/>
                          </a:solidFill>
                          <a:effectLst/>
                          <a:latin typeface="+mj-lt"/>
                          <a:cs typeface="Arial" panose="020B0604020202020204" pitchFamily="34" charset="0"/>
                        </a:rPr>
                        <a:t>(GSPC)</a:t>
                      </a:r>
                      <a:endParaRPr lang="en-GB" sz="1050" b="1" i="1" u="none" strike="noStrike" dirty="0">
                        <a:solidFill>
                          <a:srgbClr val="C00000"/>
                        </a:solidFill>
                        <a:effectLst/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7038494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cs typeface="Arial" panose="020B0604020202020204" pitchFamily="34" charset="0"/>
                        </a:rPr>
                        <a:t>KO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cs typeface="Arial" panose="020B0604020202020204" pitchFamily="34" charset="0"/>
                        </a:rPr>
                        <a:t>Coca-Cola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cs typeface="Arial" panose="020B0604020202020204" pitchFamily="34" charset="0"/>
                        </a:rPr>
                        <a:t>USA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cs typeface="Arial" panose="020B0604020202020204" pitchFamily="34" charset="0"/>
                        </a:rPr>
                        <a:t>7.8%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12858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cs typeface="Arial" panose="020B0604020202020204" pitchFamily="34" charset="0"/>
                        </a:rPr>
                        <a:t>SBUX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cs typeface="Arial" panose="020B0604020202020204" pitchFamily="34" charset="0"/>
                        </a:rPr>
                        <a:t>Starbucks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cs typeface="Arial" panose="020B0604020202020204" pitchFamily="34" charset="0"/>
                        </a:rPr>
                        <a:t>USA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cs typeface="Arial" panose="020B0604020202020204" pitchFamily="34" charset="0"/>
                        </a:rPr>
                        <a:t>5.6%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042020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cs typeface="Arial" panose="020B0604020202020204" pitchFamily="34" charset="0"/>
                        </a:rPr>
                        <a:t>HMC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cs typeface="Arial" panose="020B0604020202020204" pitchFamily="34" charset="0"/>
                        </a:rPr>
                        <a:t>Honda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cs typeface="Arial" panose="020B0604020202020204" pitchFamily="34" charset="0"/>
                        </a:rPr>
                        <a:t>Jap.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cs typeface="Arial" panose="020B0604020202020204" pitchFamily="34" charset="0"/>
                        </a:rPr>
                        <a:t>12.8%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GB" sz="1050" b="1" i="0" u="none" strike="noStrike" dirty="0">
                          <a:solidFill>
                            <a:srgbClr val="C00000"/>
                          </a:solidFill>
                          <a:effectLst/>
                          <a:latin typeface="+mj-lt"/>
                          <a:cs typeface="Arial" panose="020B0604020202020204" pitchFamily="34" charset="0"/>
                        </a:rPr>
                        <a:t>Nikkei 225</a:t>
                      </a:r>
                      <a:br>
                        <a:rPr lang="pl-PL" sz="1050" b="1" i="0" u="none" strike="noStrike" dirty="0">
                          <a:solidFill>
                            <a:srgbClr val="C00000"/>
                          </a:solidFill>
                          <a:effectLst/>
                          <a:latin typeface="+mj-lt"/>
                          <a:cs typeface="Arial" panose="020B0604020202020204" pitchFamily="34" charset="0"/>
                        </a:rPr>
                      </a:br>
                      <a:r>
                        <a:rPr lang="pl-PL" sz="800" b="1" i="1" u="none" strike="noStrike" dirty="0">
                          <a:solidFill>
                            <a:srgbClr val="C00000"/>
                          </a:solidFill>
                          <a:effectLst/>
                          <a:latin typeface="+mj-lt"/>
                          <a:cs typeface="Arial" panose="020B0604020202020204" pitchFamily="34" charset="0"/>
                        </a:rPr>
                        <a:t>(N225)</a:t>
                      </a:r>
                      <a:endParaRPr lang="en-GB" sz="1050" b="1" i="1" u="none" strike="noStrike" dirty="0">
                        <a:solidFill>
                          <a:srgbClr val="C00000"/>
                        </a:solidFill>
                        <a:effectLst/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5843042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cs typeface="Arial" panose="020B0604020202020204" pitchFamily="34" charset="0"/>
                        </a:rPr>
                        <a:t>SSUMY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cs typeface="Arial" panose="020B0604020202020204" pitchFamily="34" charset="0"/>
                        </a:rPr>
                        <a:t>Sumitomo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cs typeface="Arial" panose="020B0604020202020204" pitchFamily="34" charset="0"/>
                        </a:rPr>
                        <a:t>Jap.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cs typeface="Arial" panose="020B0604020202020204" pitchFamily="34" charset="0"/>
                        </a:rPr>
                        <a:t>23.9%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400145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cs typeface="Arial" panose="020B0604020202020204" pitchFamily="34" charset="0"/>
                        </a:rPr>
                        <a:t>ITOCY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cs typeface="Arial" panose="020B0604020202020204" pitchFamily="34" charset="0"/>
                        </a:rPr>
                        <a:t>Itochu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cs typeface="Arial" panose="020B0604020202020204" pitchFamily="34" charset="0"/>
                        </a:rPr>
                        <a:t>Jap.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cs typeface="Arial" panose="020B0604020202020204" pitchFamily="34" charset="0"/>
                        </a:rPr>
                        <a:t>10.0%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1223457"/>
                  </a:ext>
                </a:extLst>
              </a:tr>
            </a:tbl>
          </a:graphicData>
        </a:graphic>
      </p:graphicFrame>
      <p:pic>
        <p:nvPicPr>
          <p:cNvPr id="4" name="Graphic 3">
            <a:extLst>
              <a:ext uri="{FF2B5EF4-FFF2-40B4-BE49-F238E27FC236}">
                <a16:creationId xmlns:a16="http://schemas.microsoft.com/office/drawing/2014/main" id="{72A04A88-2168-4784-A0AB-B7C4A73C90E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498700" y="811652"/>
            <a:ext cx="6227428" cy="4796918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18B85529-989A-4115-A587-C3C40F0782C7}"/>
              </a:ext>
            </a:extLst>
          </p:cNvPr>
          <p:cNvSpPr/>
          <p:nvPr/>
        </p:nvSpPr>
        <p:spPr>
          <a:xfrm>
            <a:off x="2720475" y="2224043"/>
            <a:ext cx="1546749" cy="2811357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2" name="Connector: Curved 11">
            <a:extLst>
              <a:ext uri="{FF2B5EF4-FFF2-40B4-BE49-F238E27FC236}">
                <a16:creationId xmlns:a16="http://schemas.microsoft.com/office/drawing/2014/main" id="{83D2356B-46B9-4CE8-8FEE-0A53FBF036C7}"/>
              </a:ext>
            </a:extLst>
          </p:cNvPr>
          <p:cNvCxnSpPr>
            <a:cxnSpLocks/>
            <a:stCxn id="6" idx="7"/>
          </p:cNvCxnSpPr>
          <p:nvPr/>
        </p:nvCxnSpPr>
        <p:spPr>
          <a:xfrm rot="5400000" flipH="1" flipV="1">
            <a:off x="4157763" y="1239330"/>
            <a:ext cx="1279373" cy="1513482"/>
          </a:xfrm>
          <a:prstGeom prst="curvedConnector2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75ECA55-F141-473A-83DB-A837ADD19B0B}"/>
              </a:ext>
            </a:extLst>
          </p:cNvPr>
          <p:cNvSpPr txBox="1"/>
          <p:nvPr/>
        </p:nvSpPr>
        <p:spPr>
          <a:xfrm rot="19181479">
            <a:off x="4124388" y="1605452"/>
            <a:ext cx="13674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400" dirty="0">
                <a:solidFill>
                  <a:srgbClr val="C00000"/>
                </a:solidFill>
                <a:latin typeface="+mj-lt"/>
              </a:rPr>
              <a:t>I jeszcze dodamy </a:t>
            </a:r>
            <a:r>
              <a:rPr lang="pl-PL" sz="1400" b="1" dirty="0">
                <a:solidFill>
                  <a:srgbClr val="C00000"/>
                </a:solidFill>
                <a:latin typeface="+mj-lt"/>
              </a:rPr>
              <a:t>VIX</a:t>
            </a:r>
            <a:r>
              <a:rPr lang="pl-PL" sz="1400" dirty="0">
                <a:solidFill>
                  <a:srgbClr val="C00000"/>
                </a:solidFill>
                <a:latin typeface="+mj-lt"/>
              </a:rPr>
              <a:t>!</a:t>
            </a:r>
            <a:endParaRPr lang="en-GB" sz="1400" dirty="0">
              <a:solidFill>
                <a:srgbClr val="C0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795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4">
            <a:extLst>
              <a:ext uri="{FF2B5EF4-FFF2-40B4-BE49-F238E27FC236}">
                <a16:creationId xmlns:a16="http://schemas.microsoft.com/office/drawing/2014/main" id="{FE084EB2-8C31-411E-80A2-69355FFC86C6}"/>
              </a:ext>
            </a:extLst>
          </p:cNvPr>
          <p:cNvSpPr txBox="1">
            <a:spLocks/>
          </p:cNvSpPr>
          <p:nvPr/>
        </p:nvSpPr>
        <p:spPr>
          <a:xfrm>
            <a:off x="416960" y="406414"/>
            <a:ext cx="5679040" cy="810477"/>
          </a:xfrm>
          <a:prstGeom prst="rect">
            <a:avLst/>
          </a:prstGeom>
        </p:spPr>
        <p:txBody>
          <a:bodyPr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700" i="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dirty="0">
                <a:latin typeface="Bookman Old Style (Headings)"/>
              </a:rPr>
              <a:t>Case </a:t>
            </a:r>
            <a:r>
              <a:rPr lang="pl-PL" dirty="0" err="1">
                <a:latin typeface="Bookman Old Style (Headings)"/>
              </a:rPr>
              <a:t>study</a:t>
            </a:r>
            <a:r>
              <a:rPr lang="pl-PL" dirty="0">
                <a:latin typeface="Bookman Old Style (Headings)"/>
              </a:rPr>
              <a:t>:</a:t>
            </a:r>
            <a:br>
              <a:rPr lang="pl-PL" dirty="0">
                <a:latin typeface="Bookman Old Style (Headings)"/>
              </a:rPr>
            </a:br>
            <a:r>
              <a:rPr lang="pl-PL" sz="2100" dirty="0">
                <a:latin typeface="Bookman Old Style (Headings)"/>
              </a:rPr>
              <a:t>D-</a:t>
            </a:r>
            <a:r>
              <a:rPr lang="pl-PL" sz="2100" dirty="0" err="1">
                <a:latin typeface="Bookman Old Style (Headings)"/>
              </a:rPr>
              <a:t>vine</a:t>
            </a:r>
            <a:r>
              <a:rPr lang="pl-PL" sz="2100" dirty="0">
                <a:latin typeface="Bookman Old Style (Headings)"/>
              </a:rPr>
              <a:t> </a:t>
            </a:r>
            <a:r>
              <a:rPr lang="pl-PL" sz="2100" dirty="0" err="1">
                <a:latin typeface="Bookman Old Style (Headings)"/>
              </a:rPr>
              <a:t>regression</a:t>
            </a:r>
            <a:r>
              <a:rPr lang="pl-PL" sz="2100" dirty="0">
                <a:latin typeface="Bookman Old Style (Headings)"/>
              </a:rPr>
              <a:t> </a:t>
            </a:r>
            <a:r>
              <a:rPr lang="pl-PL" sz="2100" dirty="0" err="1">
                <a:latin typeface="Bookman Old Style (Headings)"/>
              </a:rPr>
              <a:t>stress</a:t>
            </a:r>
            <a:r>
              <a:rPr lang="pl-PL" sz="2100" dirty="0">
                <a:latin typeface="Bookman Old Style (Headings)"/>
              </a:rPr>
              <a:t> </a:t>
            </a:r>
            <a:r>
              <a:rPr lang="pl-PL" sz="2100" dirty="0" err="1">
                <a:latin typeface="Bookman Old Style (Headings)"/>
              </a:rPr>
              <a:t>testing</a:t>
            </a:r>
            <a:r>
              <a:rPr lang="pl-PL" sz="2100" dirty="0">
                <a:latin typeface="Bookman Old Style (Headings)"/>
              </a:rPr>
              <a:t>: Rozkłady brzegowe</a:t>
            </a:r>
            <a:endParaRPr lang="en-GB" sz="2400" dirty="0">
              <a:latin typeface="Bookman Old Style (Headings)"/>
            </a:endParaRPr>
          </a:p>
        </p:txBody>
      </p:sp>
      <p:pic>
        <p:nvPicPr>
          <p:cNvPr id="6" name="Graphic 5" descr="Research with solid fill">
            <a:extLst>
              <a:ext uri="{FF2B5EF4-FFF2-40B4-BE49-F238E27FC236}">
                <a16:creationId xmlns:a16="http://schemas.microsoft.com/office/drawing/2014/main" id="{D1282C6E-48CA-4CC6-89FD-47D9D6A52D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89570" y="3056168"/>
            <a:ext cx="514524" cy="514524"/>
          </a:xfrm>
          <a:prstGeom prst="rect">
            <a:avLst/>
          </a:prstGeom>
        </p:spPr>
      </p:pic>
      <p:pic>
        <p:nvPicPr>
          <p:cNvPr id="10" name="Graphic 9" descr="Clipboard Checked with solid fill">
            <a:extLst>
              <a:ext uri="{FF2B5EF4-FFF2-40B4-BE49-F238E27FC236}">
                <a16:creationId xmlns:a16="http://schemas.microsoft.com/office/drawing/2014/main" id="{1E0DD47F-C234-4D86-9AF5-B7536C7631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92283" y="5290200"/>
            <a:ext cx="459966" cy="459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4102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4">
            <a:extLst>
              <a:ext uri="{FF2B5EF4-FFF2-40B4-BE49-F238E27FC236}">
                <a16:creationId xmlns:a16="http://schemas.microsoft.com/office/drawing/2014/main" id="{FE084EB2-8C31-411E-80A2-69355FFC86C6}"/>
              </a:ext>
            </a:extLst>
          </p:cNvPr>
          <p:cNvSpPr txBox="1">
            <a:spLocks/>
          </p:cNvSpPr>
          <p:nvPr/>
        </p:nvSpPr>
        <p:spPr>
          <a:xfrm>
            <a:off x="416960" y="406414"/>
            <a:ext cx="5679040" cy="810477"/>
          </a:xfrm>
          <a:prstGeom prst="rect">
            <a:avLst/>
          </a:prstGeom>
        </p:spPr>
        <p:txBody>
          <a:bodyPr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700" i="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dirty="0">
                <a:latin typeface="Bookman Old Style (Headings)"/>
              </a:rPr>
              <a:t>Case </a:t>
            </a:r>
            <a:r>
              <a:rPr lang="pl-PL" dirty="0" err="1">
                <a:latin typeface="Bookman Old Style (Headings)"/>
              </a:rPr>
              <a:t>study</a:t>
            </a:r>
            <a:r>
              <a:rPr lang="pl-PL" dirty="0">
                <a:latin typeface="Bookman Old Style (Headings)"/>
              </a:rPr>
              <a:t>:</a:t>
            </a:r>
            <a:br>
              <a:rPr lang="pl-PL" dirty="0">
                <a:latin typeface="Bookman Old Style (Headings)"/>
              </a:rPr>
            </a:br>
            <a:r>
              <a:rPr lang="pl-PL" sz="2100" dirty="0">
                <a:latin typeface="Bookman Old Style (Headings)"/>
              </a:rPr>
              <a:t>D-</a:t>
            </a:r>
            <a:r>
              <a:rPr lang="pl-PL" sz="2100" dirty="0" err="1">
                <a:latin typeface="Bookman Old Style (Headings)"/>
              </a:rPr>
              <a:t>vine</a:t>
            </a:r>
            <a:r>
              <a:rPr lang="pl-PL" sz="2100" dirty="0">
                <a:latin typeface="Bookman Old Style (Headings)"/>
              </a:rPr>
              <a:t> </a:t>
            </a:r>
            <a:r>
              <a:rPr lang="pl-PL" sz="2100" dirty="0" err="1">
                <a:latin typeface="Bookman Old Style (Headings)"/>
              </a:rPr>
              <a:t>regression</a:t>
            </a:r>
            <a:r>
              <a:rPr lang="pl-PL" sz="2100" dirty="0">
                <a:latin typeface="Bookman Old Style (Headings)"/>
              </a:rPr>
              <a:t> </a:t>
            </a:r>
            <a:r>
              <a:rPr lang="pl-PL" sz="2100" dirty="0" err="1">
                <a:latin typeface="Bookman Old Style (Headings)"/>
              </a:rPr>
              <a:t>stress</a:t>
            </a:r>
            <a:r>
              <a:rPr lang="pl-PL" sz="2100" dirty="0">
                <a:latin typeface="Bookman Old Style (Headings)"/>
              </a:rPr>
              <a:t> </a:t>
            </a:r>
            <a:r>
              <a:rPr lang="pl-PL" sz="2100" dirty="0" err="1">
                <a:latin typeface="Bookman Old Style (Headings)"/>
              </a:rPr>
              <a:t>testing</a:t>
            </a:r>
            <a:r>
              <a:rPr lang="pl-PL" sz="2100" dirty="0">
                <a:latin typeface="Bookman Old Style (Headings)"/>
              </a:rPr>
              <a:t>: Rozkłady brzegowe</a:t>
            </a:r>
            <a:endParaRPr lang="en-GB" sz="2400" dirty="0">
              <a:latin typeface="Bookman Old Style (Headings)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98F6548-484A-4A38-8FAC-1173832B77C3}"/>
              </a:ext>
            </a:extLst>
          </p:cNvPr>
          <p:cNvSpPr/>
          <p:nvPr/>
        </p:nvSpPr>
        <p:spPr>
          <a:xfrm>
            <a:off x="497434" y="2667699"/>
            <a:ext cx="5760753" cy="3447875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BAAEAEE2-7B58-41CE-8E67-D4FB0814F225}"/>
              </a:ext>
            </a:extLst>
          </p:cNvPr>
          <p:cNvGraphicFramePr/>
          <p:nvPr/>
        </p:nvGraphicFramePr>
        <p:xfrm>
          <a:off x="497434" y="1216891"/>
          <a:ext cx="5518092" cy="15351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3602222A-61D3-432D-8DAA-45F247D4C1BF}"/>
              </a:ext>
            </a:extLst>
          </p:cNvPr>
          <p:cNvSpPr txBox="1"/>
          <p:nvPr/>
        </p:nvSpPr>
        <p:spPr>
          <a:xfrm>
            <a:off x="1140902" y="2927758"/>
            <a:ext cx="466595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pl-PL" sz="1600" dirty="0">
                <a:solidFill>
                  <a:schemeClr val="bg1"/>
                </a:solidFill>
                <a:latin typeface="+mj-lt"/>
              </a:rPr>
              <a:t>Autokorelacja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pl-PL" sz="1600" dirty="0">
                <a:solidFill>
                  <a:schemeClr val="bg1"/>
                </a:solidFill>
                <a:latin typeface="+mj-lt"/>
              </a:rPr>
              <a:t>Trend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pl-PL" sz="1600" dirty="0" err="1">
                <a:solidFill>
                  <a:schemeClr val="bg1"/>
                </a:solidFill>
                <a:latin typeface="+mj-lt"/>
              </a:rPr>
              <a:t>Heteroskedastyczność</a:t>
            </a:r>
            <a:endParaRPr lang="pl-PL" sz="1600" dirty="0">
              <a:solidFill>
                <a:schemeClr val="bg1"/>
              </a:solidFill>
              <a:latin typeface="+mj-lt"/>
            </a:endParaRPr>
          </a:p>
          <a:p>
            <a:endParaRPr lang="pl-PL" sz="1600" dirty="0">
              <a:solidFill>
                <a:schemeClr val="bg1"/>
              </a:solidFill>
              <a:latin typeface="+mj-lt"/>
            </a:endParaRPr>
          </a:p>
          <a:p>
            <a:endParaRPr lang="pl-PL" sz="16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6" name="Graphic 5" descr="Research with solid fill">
            <a:extLst>
              <a:ext uri="{FF2B5EF4-FFF2-40B4-BE49-F238E27FC236}">
                <a16:creationId xmlns:a16="http://schemas.microsoft.com/office/drawing/2014/main" id="{D1282C6E-48CA-4CC6-89FD-47D9D6A52D9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689570" y="3056168"/>
            <a:ext cx="514524" cy="514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249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4">
            <a:extLst>
              <a:ext uri="{FF2B5EF4-FFF2-40B4-BE49-F238E27FC236}">
                <a16:creationId xmlns:a16="http://schemas.microsoft.com/office/drawing/2014/main" id="{FE084EB2-8C31-411E-80A2-69355FFC86C6}"/>
              </a:ext>
            </a:extLst>
          </p:cNvPr>
          <p:cNvSpPr txBox="1">
            <a:spLocks/>
          </p:cNvSpPr>
          <p:nvPr/>
        </p:nvSpPr>
        <p:spPr>
          <a:xfrm>
            <a:off x="416960" y="406414"/>
            <a:ext cx="5679040" cy="810477"/>
          </a:xfrm>
          <a:prstGeom prst="rect">
            <a:avLst/>
          </a:prstGeom>
        </p:spPr>
        <p:txBody>
          <a:bodyPr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700" i="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dirty="0">
                <a:latin typeface="Bookman Old Style (Headings)"/>
              </a:rPr>
              <a:t>Case </a:t>
            </a:r>
            <a:r>
              <a:rPr lang="pl-PL" dirty="0" err="1">
                <a:latin typeface="Bookman Old Style (Headings)"/>
              </a:rPr>
              <a:t>study</a:t>
            </a:r>
            <a:r>
              <a:rPr lang="pl-PL" dirty="0">
                <a:latin typeface="Bookman Old Style (Headings)"/>
              </a:rPr>
              <a:t>:</a:t>
            </a:r>
            <a:br>
              <a:rPr lang="pl-PL" dirty="0">
                <a:latin typeface="Bookman Old Style (Headings)"/>
              </a:rPr>
            </a:br>
            <a:r>
              <a:rPr lang="pl-PL" sz="2100" dirty="0">
                <a:latin typeface="Bookman Old Style (Headings)"/>
              </a:rPr>
              <a:t>D-</a:t>
            </a:r>
            <a:r>
              <a:rPr lang="pl-PL" sz="2100" dirty="0" err="1">
                <a:latin typeface="Bookman Old Style (Headings)"/>
              </a:rPr>
              <a:t>vine</a:t>
            </a:r>
            <a:r>
              <a:rPr lang="pl-PL" sz="2100" dirty="0">
                <a:latin typeface="Bookman Old Style (Headings)"/>
              </a:rPr>
              <a:t> </a:t>
            </a:r>
            <a:r>
              <a:rPr lang="pl-PL" sz="2100" dirty="0" err="1">
                <a:latin typeface="Bookman Old Style (Headings)"/>
              </a:rPr>
              <a:t>regression</a:t>
            </a:r>
            <a:r>
              <a:rPr lang="pl-PL" sz="2100" dirty="0">
                <a:latin typeface="Bookman Old Style (Headings)"/>
              </a:rPr>
              <a:t> </a:t>
            </a:r>
            <a:r>
              <a:rPr lang="pl-PL" sz="2100" dirty="0" err="1">
                <a:latin typeface="Bookman Old Style (Headings)"/>
              </a:rPr>
              <a:t>stress</a:t>
            </a:r>
            <a:r>
              <a:rPr lang="pl-PL" sz="2100" dirty="0">
                <a:latin typeface="Bookman Old Style (Headings)"/>
              </a:rPr>
              <a:t> </a:t>
            </a:r>
            <a:r>
              <a:rPr lang="pl-PL" sz="2100" dirty="0" err="1">
                <a:latin typeface="Bookman Old Style (Headings)"/>
              </a:rPr>
              <a:t>testing</a:t>
            </a:r>
            <a:r>
              <a:rPr lang="pl-PL" sz="2100" dirty="0">
                <a:latin typeface="Bookman Old Style (Headings)"/>
              </a:rPr>
              <a:t>: Rozkłady brzegowe</a:t>
            </a:r>
            <a:endParaRPr lang="en-GB" sz="2400" dirty="0">
              <a:latin typeface="Bookman Old Style (Headings)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98F6548-484A-4A38-8FAC-1173832B77C3}"/>
              </a:ext>
            </a:extLst>
          </p:cNvPr>
          <p:cNvSpPr/>
          <p:nvPr/>
        </p:nvSpPr>
        <p:spPr>
          <a:xfrm>
            <a:off x="497434" y="2667699"/>
            <a:ext cx="5760753" cy="3447875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BAAEAEE2-7B58-41CE-8E67-D4FB0814F225}"/>
              </a:ext>
            </a:extLst>
          </p:cNvPr>
          <p:cNvGraphicFramePr/>
          <p:nvPr/>
        </p:nvGraphicFramePr>
        <p:xfrm>
          <a:off x="497434" y="1216891"/>
          <a:ext cx="5518092" cy="15351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3602222A-61D3-432D-8DAA-45F247D4C1BF}"/>
              </a:ext>
            </a:extLst>
          </p:cNvPr>
          <p:cNvSpPr txBox="1"/>
          <p:nvPr/>
        </p:nvSpPr>
        <p:spPr>
          <a:xfrm>
            <a:off x="1140902" y="2927758"/>
            <a:ext cx="466595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pl-PL" sz="1600" dirty="0">
                <a:solidFill>
                  <a:schemeClr val="bg1"/>
                </a:solidFill>
                <a:latin typeface="+mj-lt"/>
              </a:rPr>
              <a:t>Autokorelacja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pl-PL" sz="1600" dirty="0">
                <a:solidFill>
                  <a:schemeClr val="bg1"/>
                </a:solidFill>
                <a:latin typeface="+mj-lt"/>
              </a:rPr>
              <a:t>Trend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pl-PL" sz="1600" dirty="0" err="1">
                <a:solidFill>
                  <a:schemeClr val="bg1"/>
                </a:solidFill>
                <a:latin typeface="+mj-lt"/>
              </a:rPr>
              <a:t>Heteroskedastyczność</a:t>
            </a:r>
            <a:endParaRPr lang="pl-PL" sz="1600" dirty="0">
              <a:solidFill>
                <a:schemeClr val="bg1"/>
              </a:solidFill>
              <a:latin typeface="+mj-lt"/>
            </a:endParaRPr>
          </a:p>
          <a:p>
            <a:endParaRPr lang="pl-PL" sz="1600" dirty="0">
              <a:solidFill>
                <a:schemeClr val="bg1"/>
              </a:solidFill>
              <a:latin typeface="+mj-lt"/>
            </a:endParaRPr>
          </a:p>
          <a:p>
            <a:r>
              <a:rPr lang="pl-PL" sz="1600" dirty="0">
                <a:solidFill>
                  <a:schemeClr val="bg1"/>
                </a:solidFill>
                <a:latin typeface="+mj-lt"/>
              </a:rPr>
              <a:t>Szeregi z autokorelacją, </a:t>
            </a:r>
            <a:r>
              <a:rPr lang="pl-PL" sz="1600" dirty="0" err="1">
                <a:solidFill>
                  <a:schemeClr val="bg1"/>
                </a:solidFill>
                <a:latin typeface="+mj-lt"/>
              </a:rPr>
              <a:t>heteroskedastyczne</a:t>
            </a:r>
            <a:r>
              <a:rPr lang="pl-PL" sz="1600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GB" sz="1600" dirty="0" err="1">
                <a:solidFill>
                  <a:schemeClr val="bg1"/>
                </a:solidFill>
                <a:latin typeface="+mj-lt"/>
              </a:rPr>
              <a:t>Dobrze</a:t>
            </a:r>
            <a:r>
              <a:rPr lang="en-GB" sz="16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+mj-lt"/>
              </a:rPr>
              <a:t>dzia</a:t>
            </a:r>
            <a:r>
              <a:rPr lang="pl-PL" sz="1600" dirty="0" err="1">
                <a:solidFill>
                  <a:schemeClr val="bg1"/>
                </a:solidFill>
                <a:latin typeface="+mj-lt"/>
              </a:rPr>
              <a:t>ła</a:t>
            </a:r>
            <a:r>
              <a:rPr lang="pl-PL" sz="1600" dirty="0">
                <a:solidFill>
                  <a:schemeClr val="bg1"/>
                </a:solidFill>
                <a:latin typeface="+mj-lt"/>
              </a:rPr>
              <a:t> tu model </a:t>
            </a:r>
            <a:r>
              <a:rPr lang="pl-PL" sz="1400" i="1" dirty="0">
                <a:solidFill>
                  <a:schemeClr val="bg1"/>
                </a:solidFill>
                <a:latin typeface="+mj-lt"/>
              </a:rPr>
              <a:t>ARMA(0,1)-GARCH(1,1)</a:t>
            </a:r>
            <a:r>
              <a:rPr lang="pl-PL" sz="1600" dirty="0">
                <a:solidFill>
                  <a:schemeClr val="bg1"/>
                </a:solidFill>
                <a:latin typeface="+mj-lt"/>
              </a:rPr>
              <a:t>, z innowacjami </a:t>
            </a:r>
            <a:r>
              <a:rPr lang="pl-PL" sz="1600" i="1" dirty="0">
                <a:solidFill>
                  <a:schemeClr val="bg1"/>
                </a:solidFill>
                <a:latin typeface="+mj-lt"/>
              </a:rPr>
              <a:t>t</a:t>
            </a:r>
            <a:r>
              <a:rPr lang="pl-PL" sz="1600" dirty="0">
                <a:solidFill>
                  <a:schemeClr val="bg1"/>
                </a:solidFill>
                <a:latin typeface="+mj-lt"/>
              </a:rPr>
              <a:t>.</a:t>
            </a:r>
          </a:p>
          <a:p>
            <a:endParaRPr lang="pl-PL" sz="1600" dirty="0">
              <a:solidFill>
                <a:schemeClr val="bg1"/>
              </a:solidFill>
              <a:latin typeface="+mj-lt"/>
            </a:endParaRPr>
          </a:p>
          <a:p>
            <a:r>
              <a:rPr lang="pl-PL" sz="1600" dirty="0" err="1">
                <a:solidFill>
                  <a:schemeClr val="bg1"/>
                </a:solidFill>
                <a:latin typeface="+mj-lt"/>
              </a:rPr>
              <a:t>Rezidua</a:t>
            </a:r>
            <a:r>
              <a:rPr lang="pl-PL" sz="1600" dirty="0">
                <a:solidFill>
                  <a:schemeClr val="bg1"/>
                </a:solidFill>
                <a:latin typeface="+mj-lt"/>
              </a:rPr>
              <a:t> przeszły testy: 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pl-PL" sz="1600" dirty="0">
                <a:solidFill>
                  <a:schemeClr val="bg1"/>
                </a:solidFill>
                <a:latin typeface="+mj-lt"/>
              </a:rPr>
              <a:t>KS zgodności z rozkładem t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pl-PL" sz="1600" dirty="0" err="1">
                <a:solidFill>
                  <a:schemeClr val="bg1"/>
                </a:solidFill>
                <a:latin typeface="+mj-lt"/>
              </a:rPr>
              <a:t>Ljunga-Boxa</a:t>
            </a:r>
            <a:r>
              <a:rPr lang="pl-PL" sz="1600" dirty="0">
                <a:solidFill>
                  <a:schemeClr val="bg1"/>
                </a:solidFill>
                <a:latin typeface="+mj-lt"/>
              </a:rPr>
              <a:t> na autokorelację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pl-PL" sz="1600" dirty="0" err="1">
                <a:solidFill>
                  <a:schemeClr val="bg1"/>
                </a:solidFill>
                <a:latin typeface="+mj-lt"/>
              </a:rPr>
              <a:t>Engle</a:t>
            </a:r>
            <a:r>
              <a:rPr lang="pl-PL" sz="1600" dirty="0">
                <a:solidFill>
                  <a:schemeClr val="bg1"/>
                </a:solidFill>
                <a:latin typeface="+mj-lt"/>
              </a:rPr>
              <a:t> </a:t>
            </a:r>
            <a:r>
              <a:rPr lang="pl-PL" sz="1600" dirty="0" err="1">
                <a:solidFill>
                  <a:schemeClr val="bg1"/>
                </a:solidFill>
                <a:latin typeface="+mj-lt"/>
              </a:rPr>
              <a:t>Arch</a:t>
            </a:r>
            <a:r>
              <a:rPr lang="pl-PL" sz="1600" dirty="0">
                <a:solidFill>
                  <a:schemeClr val="bg1"/>
                </a:solidFill>
                <a:latin typeface="+mj-lt"/>
              </a:rPr>
              <a:t> na </a:t>
            </a:r>
            <a:r>
              <a:rPr lang="pl-PL" sz="1600" dirty="0" err="1">
                <a:solidFill>
                  <a:schemeClr val="bg1"/>
                </a:solidFill>
                <a:latin typeface="+mj-lt"/>
              </a:rPr>
              <a:t>homoskedastyczność</a:t>
            </a:r>
            <a:endParaRPr lang="pl-PL" sz="16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6" name="Graphic 5" descr="Research with solid fill">
            <a:extLst>
              <a:ext uri="{FF2B5EF4-FFF2-40B4-BE49-F238E27FC236}">
                <a16:creationId xmlns:a16="http://schemas.microsoft.com/office/drawing/2014/main" id="{D1282C6E-48CA-4CC6-89FD-47D9D6A52D9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689570" y="3056168"/>
            <a:ext cx="514524" cy="514524"/>
          </a:xfrm>
          <a:prstGeom prst="rect">
            <a:avLst/>
          </a:prstGeom>
        </p:spPr>
      </p:pic>
      <p:pic>
        <p:nvPicPr>
          <p:cNvPr id="10" name="Graphic 9" descr="Clipboard Checked with solid fill">
            <a:extLst>
              <a:ext uri="{FF2B5EF4-FFF2-40B4-BE49-F238E27FC236}">
                <a16:creationId xmlns:a16="http://schemas.microsoft.com/office/drawing/2014/main" id="{1E0DD47F-C234-4D86-9AF5-B7536C7631D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204094" y="5264781"/>
            <a:ext cx="459966" cy="459966"/>
          </a:xfrm>
          <a:prstGeom prst="rect">
            <a:avLst/>
          </a:prstGeom>
        </p:spPr>
      </p:pic>
      <p:pic>
        <p:nvPicPr>
          <p:cNvPr id="13" name="Graphic 12" descr="Programmer male with solid fill">
            <a:extLst>
              <a:ext uri="{FF2B5EF4-FFF2-40B4-BE49-F238E27FC236}">
                <a16:creationId xmlns:a16="http://schemas.microsoft.com/office/drawing/2014/main" id="{0889CCBB-9E95-4E18-A6B3-658925B725D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642459" y="2699360"/>
            <a:ext cx="681182" cy="68118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172E305-56B5-4C62-ABEC-E951C020CDA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323641" y="2752075"/>
            <a:ext cx="4286250" cy="17240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49760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BC5ABE7-067A-4453-9DC2-844A3105BE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4" y="406414"/>
            <a:ext cx="3517567" cy="1060436"/>
          </a:xfrm>
        </p:spPr>
        <p:txBody>
          <a:bodyPr>
            <a:normAutofit fontScale="90000"/>
          </a:bodyPr>
          <a:lstStyle/>
          <a:p>
            <a:r>
              <a:rPr lang="pl-PL" dirty="0">
                <a:latin typeface="Bookman Old Style (Headings)"/>
              </a:rPr>
              <a:t>O czym dzisiaj?</a:t>
            </a:r>
            <a:endParaRPr lang="en-GB" dirty="0">
              <a:latin typeface="Bookman Old Style (Headings)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6C0B53F-C0D2-4778-A5CC-7C692AFE3235}"/>
              </a:ext>
            </a:extLst>
          </p:cNvPr>
          <p:cNvCxnSpPr>
            <a:cxnSpLocks/>
          </p:cNvCxnSpPr>
          <p:nvPr/>
        </p:nvCxnSpPr>
        <p:spPr>
          <a:xfrm>
            <a:off x="438150" y="1684168"/>
            <a:ext cx="3722881" cy="0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42" name="Picture 41" descr="A picture containing text, laser, light&#10;&#10;Description automatically generated">
            <a:extLst>
              <a:ext uri="{FF2B5EF4-FFF2-40B4-BE49-F238E27FC236}">
                <a16:creationId xmlns:a16="http://schemas.microsoft.com/office/drawing/2014/main" id="{E663B098-969E-407F-8F26-E4BA4C6D89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3029" y="2073467"/>
            <a:ext cx="975445" cy="975445"/>
          </a:xfrm>
          <a:prstGeom prst="rect">
            <a:avLst/>
          </a:prstGeom>
        </p:spPr>
      </p:pic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771ADB55-3B4A-4053-B291-E76B6E26CB7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18638169"/>
              </p:ext>
            </p:extLst>
          </p:nvPr>
        </p:nvGraphicFramePr>
        <p:xfrm>
          <a:off x="4161031" y="590357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0" name="Picture 39" descr="Shape&#10;&#10;Description automatically generated with low confidence">
            <a:extLst>
              <a:ext uri="{FF2B5EF4-FFF2-40B4-BE49-F238E27FC236}">
                <a16:creationId xmlns:a16="http://schemas.microsoft.com/office/drawing/2014/main" id="{77D8DA99-D135-4540-91F4-752C8F9C5C9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37772" y="979127"/>
            <a:ext cx="975445" cy="975445"/>
          </a:xfrm>
          <a:prstGeom prst="rect">
            <a:avLst/>
          </a:prstGeom>
        </p:spPr>
      </p:pic>
      <p:pic>
        <p:nvPicPr>
          <p:cNvPr id="44" name="Picture 43" descr="A picture containing text, scene, laser&#10;&#10;Description automatically generated">
            <a:extLst>
              <a:ext uri="{FF2B5EF4-FFF2-40B4-BE49-F238E27FC236}">
                <a16:creationId xmlns:a16="http://schemas.microsoft.com/office/drawing/2014/main" id="{A3E8EEB9-7AAD-497C-9817-23AFBCD8F3B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32685" y="5033579"/>
            <a:ext cx="975445" cy="975445"/>
          </a:xfrm>
          <a:prstGeom prst="rect">
            <a:avLst/>
          </a:prstGeom>
        </p:spPr>
      </p:pic>
      <p:graphicFrame>
        <p:nvGraphicFramePr>
          <p:cNvPr id="45" name="Diagram 44">
            <a:extLst>
              <a:ext uri="{FF2B5EF4-FFF2-40B4-BE49-F238E27FC236}">
                <a16:creationId xmlns:a16="http://schemas.microsoft.com/office/drawing/2014/main" id="{C5F1564F-F246-4AA1-8155-8B6BA86EB8F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31029942"/>
              </p:ext>
            </p:extLst>
          </p:nvPr>
        </p:nvGraphicFramePr>
        <p:xfrm>
          <a:off x="65416" y="1783120"/>
          <a:ext cx="4893901" cy="37481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79E5BC8D-007D-453A-9937-EF57386B098B}"/>
              </a:ext>
            </a:extLst>
          </p:cNvPr>
          <p:cNvSpPr txBox="1"/>
          <p:nvPr/>
        </p:nvSpPr>
        <p:spPr>
          <a:xfrm>
            <a:off x="10772658" y="6097418"/>
            <a:ext cx="1332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i="1" dirty="0">
                <a:solidFill>
                  <a:srgbClr val="C00000"/>
                </a:solidFill>
                <a:latin typeface="+mj-lt"/>
              </a:rPr>
              <a:t>(+ D-</a:t>
            </a:r>
            <a:r>
              <a:rPr lang="pl-PL" i="1" dirty="0" err="1">
                <a:solidFill>
                  <a:srgbClr val="C00000"/>
                </a:solidFill>
                <a:latin typeface="+mj-lt"/>
              </a:rPr>
              <a:t>vine</a:t>
            </a:r>
            <a:r>
              <a:rPr lang="pl-PL" i="1" dirty="0">
                <a:solidFill>
                  <a:srgbClr val="C00000"/>
                </a:solidFill>
                <a:latin typeface="+mj-lt"/>
              </a:rPr>
              <a:t>!)</a:t>
            </a:r>
            <a:endParaRPr lang="en-GB" i="1" dirty="0">
              <a:solidFill>
                <a:srgbClr val="C00000"/>
              </a:solidFill>
              <a:latin typeface="+mj-lt"/>
            </a:endParaRPr>
          </a:p>
        </p:txBody>
      </p:sp>
      <p:cxnSp>
        <p:nvCxnSpPr>
          <p:cNvPr id="6" name="Connector: Curved 5">
            <a:extLst>
              <a:ext uri="{FF2B5EF4-FFF2-40B4-BE49-F238E27FC236}">
                <a16:creationId xmlns:a16="http://schemas.microsoft.com/office/drawing/2014/main" id="{BB423714-7567-4499-8B34-991C0A254B91}"/>
              </a:ext>
            </a:extLst>
          </p:cNvPr>
          <p:cNvCxnSpPr>
            <a:cxnSpLocks/>
            <a:stCxn id="2" idx="1"/>
          </p:cNvCxnSpPr>
          <p:nvPr/>
        </p:nvCxnSpPr>
        <p:spPr>
          <a:xfrm rot="10800000">
            <a:off x="10398034" y="5834744"/>
            <a:ext cx="374624" cy="447341"/>
          </a:xfrm>
          <a:prstGeom prst="curvedConnector2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5623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6D9C3F2-5050-4857-84C1-6AA6C7E1820D}"/>
              </a:ext>
            </a:extLst>
          </p:cNvPr>
          <p:cNvSpPr/>
          <p:nvPr/>
        </p:nvSpPr>
        <p:spPr>
          <a:xfrm>
            <a:off x="416960" y="2895006"/>
            <a:ext cx="5483916" cy="133385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FE084EB2-8C31-411E-80A2-69355FFC86C6}"/>
              </a:ext>
            </a:extLst>
          </p:cNvPr>
          <p:cNvSpPr txBox="1">
            <a:spLocks/>
          </p:cNvSpPr>
          <p:nvPr/>
        </p:nvSpPr>
        <p:spPr>
          <a:xfrm>
            <a:off x="416960" y="406414"/>
            <a:ext cx="5679040" cy="810477"/>
          </a:xfrm>
          <a:prstGeom prst="rect">
            <a:avLst/>
          </a:prstGeom>
        </p:spPr>
        <p:txBody>
          <a:bodyPr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700" i="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dirty="0">
                <a:latin typeface="Bookman Old Style (Headings)"/>
              </a:rPr>
              <a:t>Case </a:t>
            </a:r>
            <a:r>
              <a:rPr lang="pl-PL" dirty="0" err="1">
                <a:latin typeface="Bookman Old Style (Headings)"/>
              </a:rPr>
              <a:t>study</a:t>
            </a:r>
            <a:r>
              <a:rPr lang="pl-PL" dirty="0">
                <a:latin typeface="Bookman Old Style (Headings)"/>
              </a:rPr>
              <a:t>:</a:t>
            </a:r>
            <a:br>
              <a:rPr lang="pl-PL" dirty="0">
                <a:latin typeface="Bookman Old Style (Headings)"/>
              </a:rPr>
            </a:br>
            <a:r>
              <a:rPr lang="pl-PL" sz="2100" dirty="0">
                <a:latin typeface="Bookman Old Style (Headings)"/>
              </a:rPr>
              <a:t>D-</a:t>
            </a:r>
            <a:r>
              <a:rPr lang="pl-PL" sz="2100" dirty="0" err="1">
                <a:latin typeface="Bookman Old Style (Headings)"/>
              </a:rPr>
              <a:t>vine</a:t>
            </a:r>
            <a:r>
              <a:rPr lang="pl-PL" sz="2100" dirty="0">
                <a:latin typeface="Bookman Old Style (Headings)"/>
              </a:rPr>
              <a:t> </a:t>
            </a:r>
            <a:r>
              <a:rPr lang="pl-PL" sz="2100" dirty="0" err="1">
                <a:latin typeface="Bookman Old Style (Headings)"/>
              </a:rPr>
              <a:t>regression</a:t>
            </a:r>
            <a:r>
              <a:rPr lang="pl-PL" sz="2100" dirty="0">
                <a:latin typeface="Bookman Old Style (Headings)"/>
              </a:rPr>
              <a:t> </a:t>
            </a:r>
            <a:r>
              <a:rPr lang="pl-PL" sz="2100" dirty="0" err="1">
                <a:latin typeface="Bookman Old Style (Headings)"/>
              </a:rPr>
              <a:t>stress</a:t>
            </a:r>
            <a:r>
              <a:rPr lang="pl-PL" sz="2100" dirty="0">
                <a:latin typeface="Bookman Old Style (Headings)"/>
              </a:rPr>
              <a:t> </a:t>
            </a:r>
            <a:r>
              <a:rPr lang="pl-PL" sz="2100" dirty="0" err="1">
                <a:latin typeface="Bookman Old Style (Headings)"/>
              </a:rPr>
              <a:t>testing</a:t>
            </a:r>
            <a:r>
              <a:rPr lang="pl-PL" sz="2100" dirty="0">
                <a:latin typeface="Bookman Old Style (Headings)"/>
              </a:rPr>
              <a:t>: Rozkłady brzegowe</a:t>
            </a:r>
            <a:endParaRPr lang="en-GB" sz="2400" dirty="0">
              <a:latin typeface="Bookman Old Style (Headings)"/>
            </a:endParaRP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BAAEAEE2-7B58-41CE-8E67-D4FB0814F225}"/>
              </a:ext>
            </a:extLst>
          </p:cNvPr>
          <p:cNvGraphicFramePr/>
          <p:nvPr/>
        </p:nvGraphicFramePr>
        <p:xfrm>
          <a:off x="497434" y="1216891"/>
          <a:ext cx="5518092" cy="15351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Graphic 5" descr="Research with solid fill">
            <a:extLst>
              <a:ext uri="{FF2B5EF4-FFF2-40B4-BE49-F238E27FC236}">
                <a16:creationId xmlns:a16="http://schemas.microsoft.com/office/drawing/2014/main" id="{D1282C6E-48CA-4CC6-89FD-47D9D6A52D9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575023" y="3266555"/>
            <a:ext cx="590752" cy="59075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A05F369-4E63-46BB-86F9-F43FF290CD78}"/>
              </a:ext>
            </a:extLst>
          </p:cNvPr>
          <p:cNvSpPr/>
          <p:nvPr/>
        </p:nvSpPr>
        <p:spPr>
          <a:xfrm>
            <a:off x="8716161" y="1307970"/>
            <a:ext cx="1228797" cy="4949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3CBF910-487D-4BE9-B988-9D08D776D766}"/>
              </a:ext>
            </a:extLst>
          </p:cNvPr>
          <p:cNvSpPr txBox="1"/>
          <p:nvPr/>
        </p:nvSpPr>
        <p:spPr>
          <a:xfrm>
            <a:off x="1097937" y="3023322"/>
            <a:ext cx="471461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pl-PL" sz="1600" dirty="0">
                <a:solidFill>
                  <a:schemeClr val="bg1"/>
                </a:solidFill>
                <a:latin typeface="+mj-lt"/>
              </a:rPr>
              <a:t>„Ujednostajnienie” danych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pl-PL" sz="1600" dirty="0">
                <a:solidFill>
                  <a:schemeClr val="bg1"/>
                </a:solidFill>
                <a:latin typeface="+mj-lt"/>
              </a:rPr>
              <a:t>Będzie można modelować kopuły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pl-PL" sz="1600" dirty="0" err="1">
                <a:solidFill>
                  <a:schemeClr val="bg1"/>
                </a:solidFill>
                <a:latin typeface="+mj-lt"/>
              </a:rPr>
              <a:t>Gaussian</a:t>
            </a:r>
            <a:r>
              <a:rPr lang="pl-PL" sz="1600" dirty="0">
                <a:solidFill>
                  <a:schemeClr val="bg1"/>
                </a:solidFill>
                <a:latin typeface="+mj-lt"/>
              </a:rPr>
              <a:t> KDE zapewni zgodność estymatorów</a:t>
            </a:r>
          </a:p>
        </p:txBody>
      </p:sp>
    </p:spTree>
    <p:extLst>
      <p:ext uri="{BB962C8B-B14F-4D97-AF65-F5344CB8AC3E}">
        <p14:creationId xmlns:p14="http://schemas.microsoft.com/office/powerpoint/2010/main" val="64857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FDEE08-5AB3-4524-9E0C-B3E34FA44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pl-PL" dirty="0"/>
              <a:t>15</a:t>
            </a:r>
            <a:endParaRPr lang="en-US" dirty="0"/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FE084EB2-8C31-411E-80A2-69355FFC86C6}"/>
              </a:ext>
            </a:extLst>
          </p:cNvPr>
          <p:cNvSpPr txBox="1">
            <a:spLocks/>
          </p:cNvSpPr>
          <p:nvPr/>
        </p:nvSpPr>
        <p:spPr>
          <a:xfrm>
            <a:off x="416960" y="406414"/>
            <a:ext cx="5759516" cy="810477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700" i="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dirty="0">
                <a:latin typeface="Bookman Old Style (Headings)"/>
              </a:rPr>
              <a:t>Case </a:t>
            </a:r>
            <a:r>
              <a:rPr lang="pl-PL" dirty="0" err="1">
                <a:latin typeface="Bookman Old Style (Headings)"/>
              </a:rPr>
              <a:t>study</a:t>
            </a:r>
            <a:r>
              <a:rPr lang="pl-PL" dirty="0">
                <a:latin typeface="Bookman Old Style (Headings)"/>
              </a:rPr>
              <a:t>:</a:t>
            </a:r>
            <a:br>
              <a:rPr lang="pl-PL" dirty="0">
                <a:latin typeface="Bookman Old Style (Headings)"/>
              </a:rPr>
            </a:br>
            <a:r>
              <a:rPr lang="pl-PL" sz="2100" dirty="0">
                <a:latin typeface="Bookman Old Style (Headings)"/>
              </a:rPr>
              <a:t>D-</a:t>
            </a:r>
            <a:r>
              <a:rPr lang="pl-PL" sz="2100" dirty="0" err="1">
                <a:latin typeface="Bookman Old Style (Headings)"/>
              </a:rPr>
              <a:t>vine</a:t>
            </a:r>
            <a:r>
              <a:rPr lang="pl-PL" sz="2100" dirty="0">
                <a:latin typeface="Bookman Old Style (Headings)"/>
              </a:rPr>
              <a:t> </a:t>
            </a:r>
            <a:r>
              <a:rPr lang="pl-PL" sz="2100" dirty="0" err="1">
                <a:latin typeface="Bookman Old Style (Headings)"/>
              </a:rPr>
              <a:t>regression</a:t>
            </a:r>
            <a:r>
              <a:rPr lang="pl-PL" sz="2100" dirty="0">
                <a:latin typeface="Bookman Old Style (Headings)"/>
              </a:rPr>
              <a:t> </a:t>
            </a:r>
            <a:r>
              <a:rPr lang="pl-PL" sz="2100" dirty="0" err="1">
                <a:latin typeface="Bookman Old Style (Headings)"/>
              </a:rPr>
              <a:t>stress</a:t>
            </a:r>
            <a:r>
              <a:rPr lang="pl-PL" sz="2100" dirty="0">
                <a:latin typeface="Bookman Old Style (Headings)"/>
              </a:rPr>
              <a:t> </a:t>
            </a:r>
            <a:r>
              <a:rPr lang="pl-PL" sz="2100" dirty="0" err="1">
                <a:latin typeface="Bookman Old Style (Headings)"/>
              </a:rPr>
              <a:t>testing</a:t>
            </a:r>
            <a:r>
              <a:rPr lang="pl-PL" sz="2100" dirty="0">
                <a:latin typeface="Bookman Old Style (Headings)"/>
              </a:rPr>
              <a:t>: Struktura D-</a:t>
            </a:r>
            <a:r>
              <a:rPr lang="pl-PL" sz="2100" dirty="0" err="1">
                <a:latin typeface="Bookman Old Style (Headings)"/>
              </a:rPr>
              <a:t>vine</a:t>
            </a:r>
            <a:endParaRPr lang="en-GB" sz="2400" dirty="0">
              <a:latin typeface="Bookman Old Style (Headings)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AD0E3124-C238-4FA2-BC70-C8D89B0072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71808" y="608370"/>
            <a:ext cx="5381625" cy="5334000"/>
          </a:xfrm>
          <a:prstGeom prst="rect">
            <a:avLst/>
          </a:prstGeom>
        </p:spPr>
      </p:pic>
      <p:graphicFrame>
        <p:nvGraphicFramePr>
          <p:cNvPr id="14" name="Diagram 13">
            <a:extLst>
              <a:ext uri="{FF2B5EF4-FFF2-40B4-BE49-F238E27FC236}">
                <a16:creationId xmlns:a16="http://schemas.microsoft.com/office/drawing/2014/main" id="{3081774A-35BD-4251-8AD5-2393926F75CF}"/>
              </a:ext>
            </a:extLst>
          </p:cNvPr>
          <p:cNvGraphicFramePr/>
          <p:nvPr/>
        </p:nvGraphicFramePr>
        <p:xfrm>
          <a:off x="497434" y="1216891"/>
          <a:ext cx="5518092" cy="15351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DD3DDC0-F338-4FBC-971D-6D433DBF702E}"/>
              </a:ext>
            </a:extLst>
          </p:cNvPr>
          <p:cNvSpPr/>
          <p:nvPr/>
        </p:nvSpPr>
        <p:spPr>
          <a:xfrm>
            <a:off x="416960" y="2500723"/>
            <a:ext cx="5483916" cy="1535184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6C4994-1F57-45B8-916E-F31D71740BEC}"/>
              </a:ext>
            </a:extLst>
          </p:cNvPr>
          <p:cNvSpPr txBox="1"/>
          <p:nvPr/>
        </p:nvSpPr>
        <p:spPr>
          <a:xfrm>
            <a:off x="594152" y="2710130"/>
            <a:ext cx="530672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pl-PL" sz="1600" dirty="0">
                <a:solidFill>
                  <a:schemeClr val="bg1"/>
                </a:solidFill>
                <a:latin typeface="+mj-lt"/>
              </a:rPr>
              <a:t>Łączymy rozkłady brzegowe strukturą D-</a:t>
            </a:r>
            <a:r>
              <a:rPr lang="pl-PL" sz="1600" dirty="0" err="1">
                <a:solidFill>
                  <a:schemeClr val="bg1"/>
                </a:solidFill>
                <a:latin typeface="+mj-lt"/>
              </a:rPr>
              <a:t>vine</a:t>
            </a:r>
            <a:r>
              <a:rPr lang="pl-PL" sz="1600" dirty="0">
                <a:solidFill>
                  <a:schemeClr val="bg1"/>
                </a:solidFill>
                <a:latin typeface="+mj-lt"/>
              </a:rPr>
              <a:t>.</a:t>
            </a:r>
            <a:br>
              <a:rPr lang="pl-PL" sz="1600" dirty="0">
                <a:solidFill>
                  <a:schemeClr val="bg1"/>
                </a:solidFill>
                <a:latin typeface="+mj-lt"/>
              </a:rPr>
            </a:br>
            <a:endParaRPr lang="pl-PL" sz="1600" dirty="0">
              <a:solidFill>
                <a:schemeClr val="bg1"/>
              </a:solidFill>
              <a:latin typeface="+mj-lt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pl-PL" sz="1600" dirty="0">
                <a:solidFill>
                  <a:schemeClr val="bg1"/>
                </a:solidFill>
                <a:latin typeface="+mj-lt"/>
              </a:rPr>
              <a:t>Każda D-</a:t>
            </a:r>
            <a:r>
              <a:rPr lang="pl-PL" sz="1600" dirty="0" err="1">
                <a:solidFill>
                  <a:schemeClr val="bg1"/>
                </a:solidFill>
                <a:latin typeface="+mj-lt"/>
              </a:rPr>
              <a:t>vine</a:t>
            </a:r>
            <a:r>
              <a:rPr lang="pl-PL" sz="1600" dirty="0">
                <a:solidFill>
                  <a:schemeClr val="bg1"/>
                </a:solidFill>
                <a:latin typeface="+mj-lt"/>
              </a:rPr>
              <a:t> jest jednoznacznie wyznaczona przez kolejność w </a:t>
            </a:r>
            <a:r>
              <a:rPr lang="pl-PL" sz="1600" dirty="0">
                <a:solidFill>
                  <a:srgbClr val="7030A0"/>
                </a:solidFill>
                <a:latin typeface="+mj-lt"/>
              </a:rPr>
              <a:t>pierwszym drzewie</a:t>
            </a:r>
            <a:r>
              <a:rPr lang="pl-PL" sz="1600" dirty="0">
                <a:solidFill>
                  <a:schemeClr val="bg1"/>
                </a:solidFill>
                <a:latin typeface="+mj-lt"/>
              </a:rPr>
              <a:t>.</a:t>
            </a:r>
            <a:endParaRPr lang="en-GB" sz="16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98369B6-632D-4F58-AC54-5C7E1A803253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5551" t="16106" r="4372" b="2461"/>
          <a:stretch/>
        </p:blipFill>
        <p:spPr>
          <a:xfrm>
            <a:off x="1173511" y="4200067"/>
            <a:ext cx="4546683" cy="1948578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9544D965-A1A6-4BA3-9160-44A48B7F19DA}"/>
              </a:ext>
            </a:extLst>
          </p:cNvPr>
          <p:cNvSpPr/>
          <p:nvPr/>
        </p:nvSpPr>
        <p:spPr>
          <a:xfrm>
            <a:off x="1006846" y="4141344"/>
            <a:ext cx="4894030" cy="703822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44309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raphic 156">
            <a:extLst>
              <a:ext uri="{FF2B5EF4-FFF2-40B4-BE49-F238E27FC236}">
                <a16:creationId xmlns:a16="http://schemas.microsoft.com/office/drawing/2014/main" id="{9903D85E-D295-4C53-BEAA-4ABD4E3DAE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0812" y="1746867"/>
            <a:ext cx="4506752" cy="439593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FDEE08-5AB3-4524-9E0C-B3E34FA44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304106" y="7222293"/>
            <a:ext cx="785545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EAD305C6-8741-47F0-B457-6081CA4EDAF3}"/>
              </a:ext>
            </a:extLst>
          </p:cNvPr>
          <p:cNvSpPr/>
          <p:nvPr/>
        </p:nvSpPr>
        <p:spPr>
          <a:xfrm>
            <a:off x="2762988" y="1695595"/>
            <a:ext cx="865440" cy="368621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l-PL" sz="900" dirty="0"/>
              <a:t>Portfolio</a:t>
            </a:r>
            <a:endParaRPr lang="en-GB" sz="900" dirty="0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9850B62E-2AAD-4ECD-9701-4386C7E19D73}"/>
              </a:ext>
            </a:extLst>
          </p:cNvPr>
          <p:cNvSpPr/>
          <p:nvPr/>
        </p:nvSpPr>
        <p:spPr>
          <a:xfrm>
            <a:off x="4789925" y="1695594"/>
            <a:ext cx="865440" cy="368621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l-PL" sz="900" dirty="0"/>
              <a:t>GSPC</a:t>
            </a:r>
            <a:endParaRPr lang="en-GB" sz="900" dirty="0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B8B56C17-546D-4017-B728-42759C73076C}"/>
              </a:ext>
            </a:extLst>
          </p:cNvPr>
          <p:cNvSpPr/>
          <p:nvPr/>
        </p:nvSpPr>
        <p:spPr>
          <a:xfrm>
            <a:off x="6871212" y="1695593"/>
            <a:ext cx="865440" cy="368621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l-PL" sz="900" dirty="0"/>
              <a:t>FTSE</a:t>
            </a:r>
            <a:endParaRPr lang="en-GB" sz="900" dirty="0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7AF7DD9B-3CE1-4CC2-BD88-EFD1EDD1E68F}"/>
              </a:ext>
            </a:extLst>
          </p:cNvPr>
          <p:cNvSpPr/>
          <p:nvPr/>
        </p:nvSpPr>
        <p:spPr>
          <a:xfrm>
            <a:off x="8963213" y="1695592"/>
            <a:ext cx="865440" cy="368621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l-PL" sz="900" dirty="0"/>
              <a:t>N225</a:t>
            </a:r>
            <a:endParaRPr lang="en-GB" sz="900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EFDDAFE3-ECB2-4013-A1E3-9FD1B08C4DAB}"/>
              </a:ext>
            </a:extLst>
          </p:cNvPr>
          <p:cNvSpPr/>
          <p:nvPr/>
        </p:nvSpPr>
        <p:spPr>
          <a:xfrm>
            <a:off x="10995073" y="1695591"/>
            <a:ext cx="865440" cy="368621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l-PL" sz="900" dirty="0"/>
              <a:t>VIX</a:t>
            </a:r>
            <a:endParaRPr lang="en-GB" sz="900"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9317DB1-C37A-4183-A217-22456B24B1E9}"/>
              </a:ext>
            </a:extLst>
          </p:cNvPr>
          <p:cNvCxnSpPr>
            <a:cxnSpLocks/>
            <a:stCxn id="28" idx="6"/>
            <a:endCxn id="43" idx="2"/>
          </p:cNvCxnSpPr>
          <p:nvPr/>
        </p:nvCxnSpPr>
        <p:spPr>
          <a:xfrm flipV="1">
            <a:off x="3628428" y="1879905"/>
            <a:ext cx="1161497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97463558-78A8-4624-BC64-E3AFC84ADA2A}"/>
              </a:ext>
            </a:extLst>
          </p:cNvPr>
          <p:cNvCxnSpPr>
            <a:cxnSpLocks/>
            <a:stCxn id="43" idx="6"/>
            <a:endCxn id="44" idx="2"/>
          </p:cNvCxnSpPr>
          <p:nvPr/>
        </p:nvCxnSpPr>
        <p:spPr>
          <a:xfrm flipV="1">
            <a:off x="5655365" y="1879904"/>
            <a:ext cx="1215847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080F0D52-BF70-4F32-8CD0-FEB881C9B6E5}"/>
              </a:ext>
            </a:extLst>
          </p:cNvPr>
          <p:cNvCxnSpPr>
            <a:cxnSpLocks/>
            <a:stCxn id="44" idx="6"/>
            <a:endCxn id="45" idx="2"/>
          </p:cNvCxnSpPr>
          <p:nvPr/>
        </p:nvCxnSpPr>
        <p:spPr>
          <a:xfrm flipV="1">
            <a:off x="7736652" y="1879903"/>
            <a:ext cx="1226561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8C3F0E16-EA91-48F9-A5CD-B7354D52C1E2}"/>
              </a:ext>
            </a:extLst>
          </p:cNvPr>
          <p:cNvCxnSpPr>
            <a:cxnSpLocks/>
            <a:stCxn id="45" idx="6"/>
            <a:endCxn id="46" idx="2"/>
          </p:cNvCxnSpPr>
          <p:nvPr/>
        </p:nvCxnSpPr>
        <p:spPr>
          <a:xfrm flipV="1">
            <a:off x="9828653" y="1879902"/>
            <a:ext cx="1166420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BF248792-92DA-4E6B-86BE-1F6F64113DCF}"/>
              </a:ext>
            </a:extLst>
          </p:cNvPr>
          <p:cNvSpPr/>
          <p:nvPr/>
        </p:nvSpPr>
        <p:spPr>
          <a:xfrm>
            <a:off x="3814310" y="1549907"/>
            <a:ext cx="770622" cy="276726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900" dirty="0">
                <a:solidFill>
                  <a:schemeClr val="tx1"/>
                </a:solidFill>
              </a:rPr>
              <a:t>BB1(0.6)</a:t>
            </a:r>
            <a:endParaRPr lang="en-GB" sz="900" dirty="0">
              <a:solidFill>
                <a:schemeClr val="tx1"/>
              </a:solidFill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36A79B9B-07DD-4029-BA25-6BF5A0147021}"/>
              </a:ext>
            </a:extLst>
          </p:cNvPr>
          <p:cNvSpPr/>
          <p:nvPr/>
        </p:nvSpPr>
        <p:spPr>
          <a:xfrm>
            <a:off x="5911557" y="1557228"/>
            <a:ext cx="770622" cy="276726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900" dirty="0">
                <a:solidFill>
                  <a:schemeClr val="tx1"/>
                </a:solidFill>
              </a:rPr>
              <a:t>BB7(0.37)</a:t>
            </a:r>
            <a:endParaRPr lang="en-GB" sz="900" dirty="0">
              <a:solidFill>
                <a:schemeClr val="tx1"/>
              </a:solidFill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CE466C22-1BF2-48AC-83E7-832E3455EECE}"/>
              </a:ext>
            </a:extLst>
          </p:cNvPr>
          <p:cNvSpPr/>
          <p:nvPr/>
        </p:nvSpPr>
        <p:spPr>
          <a:xfrm>
            <a:off x="7994357" y="1549907"/>
            <a:ext cx="865439" cy="276726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900" dirty="0" err="1">
                <a:solidFill>
                  <a:schemeClr val="tx1"/>
                </a:solidFill>
              </a:rPr>
              <a:t>Gumbell</a:t>
            </a:r>
            <a:r>
              <a:rPr lang="pl-PL" sz="900" dirty="0">
                <a:solidFill>
                  <a:schemeClr val="tx1"/>
                </a:solidFill>
              </a:rPr>
              <a:t>(0.2)</a:t>
            </a:r>
            <a:endParaRPr lang="en-GB" sz="900" dirty="0">
              <a:solidFill>
                <a:schemeClr val="tx1"/>
              </a:solidFill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0B0B8DE6-ACD2-4C9D-9C7E-740684CDD741}"/>
              </a:ext>
            </a:extLst>
          </p:cNvPr>
          <p:cNvSpPr/>
          <p:nvPr/>
        </p:nvSpPr>
        <p:spPr>
          <a:xfrm>
            <a:off x="9982941" y="1549907"/>
            <a:ext cx="865439" cy="27672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900" dirty="0">
                <a:solidFill>
                  <a:schemeClr val="tx1"/>
                </a:solidFill>
              </a:rPr>
              <a:t>Frank(-0.13)</a:t>
            </a:r>
            <a:endParaRPr lang="en-GB" sz="900" dirty="0">
              <a:solidFill>
                <a:schemeClr val="tx1"/>
              </a:solidFill>
            </a:endParaRP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D817053E-AF2C-4D8F-B561-EEE69B337A92}"/>
              </a:ext>
            </a:extLst>
          </p:cNvPr>
          <p:cNvSpPr/>
          <p:nvPr/>
        </p:nvSpPr>
        <p:spPr>
          <a:xfrm>
            <a:off x="3707990" y="2671251"/>
            <a:ext cx="981774" cy="357585"/>
          </a:xfrm>
          <a:prstGeom prst="ellipse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l-PL" sz="900" dirty="0" err="1"/>
              <a:t>Port,GSPC</a:t>
            </a:r>
            <a:endParaRPr lang="en-GB" sz="900" dirty="0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08D8417E-BBAE-47B9-A272-ADA281779C5E}"/>
              </a:ext>
            </a:extLst>
          </p:cNvPr>
          <p:cNvSpPr/>
          <p:nvPr/>
        </p:nvSpPr>
        <p:spPr>
          <a:xfrm>
            <a:off x="5863160" y="2653784"/>
            <a:ext cx="1064153" cy="392517"/>
          </a:xfrm>
          <a:prstGeom prst="ellipse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l-PL" sz="900" dirty="0"/>
              <a:t>GSPC,FTSE</a:t>
            </a:r>
            <a:endParaRPr lang="en-GB" sz="900" dirty="0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2D63B041-E8BE-489B-8B7E-68CB04154E89}"/>
              </a:ext>
            </a:extLst>
          </p:cNvPr>
          <p:cNvSpPr/>
          <p:nvPr/>
        </p:nvSpPr>
        <p:spPr>
          <a:xfrm>
            <a:off x="7908906" y="2653785"/>
            <a:ext cx="1064153" cy="392516"/>
          </a:xfrm>
          <a:prstGeom prst="ellips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l-PL" sz="900" dirty="0"/>
              <a:t>FTSE,N225</a:t>
            </a:r>
            <a:endParaRPr lang="en-GB" sz="900" dirty="0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B899B3CE-07F1-4A2B-8E97-553EB4922A27}"/>
              </a:ext>
            </a:extLst>
          </p:cNvPr>
          <p:cNvSpPr/>
          <p:nvPr/>
        </p:nvSpPr>
        <p:spPr>
          <a:xfrm>
            <a:off x="10065669" y="2653784"/>
            <a:ext cx="1001462" cy="368621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l-PL" sz="900" dirty="0"/>
              <a:t>N225. VIX</a:t>
            </a:r>
            <a:endParaRPr lang="en-GB" sz="900" dirty="0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3B39E6B4-9555-4C17-AA40-32F4960B854B}"/>
              </a:ext>
            </a:extLst>
          </p:cNvPr>
          <p:cNvSpPr/>
          <p:nvPr/>
        </p:nvSpPr>
        <p:spPr>
          <a:xfrm>
            <a:off x="4917725" y="2424058"/>
            <a:ext cx="770622" cy="27672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900" dirty="0">
                <a:solidFill>
                  <a:schemeClr val="tx1"/>
                </a:solidFill>
              </a:rPr>
              <a:t>Joe(0.13)</a:t>
            </a:r>
            <a:endParaRPr lang="en-GB" sz="900" dirty="0">
              <a:solidFill>
                <a:schemeClr val="tx1"/>
              </a:solidFill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111ACF9A-1A86-49D5-9651-8C78C0F2115A}"/>
              </a:ext>
            </a:extLst>
          </p:cNvPr>
          <p:cNvSpPr/>
          <p:nvPr/>
        </p:nvSpPr>
        <p:spPr>
          <a:xfrm>
            <a:off x="7014972" y="2431379"/>
            <a:ext cx="770622" cy="27672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900" dirty="0" err="1">
                <a:solidFill>
                  <a:schemeClr val="tx1"/>
                </a:solidFill>
              </a:rPr>
              <a:t>Indep</a:t>
            </a:r>
            <a:r>
              <a:rPr lang="pl-PL" sz="900" dirty="0">
                <a:solidFill>
                  <a:schemeClr val="tx1"/>
                </a:solidFill>
              </a:rPr>
              <a:t>(0)</a:t>
            </a:r>
            <a:endParaRPr lang="en-GB" sz="900" dirty="0">
              <a:solidFill>
                <a:schemeClr val="tx1"/>
              </a:solidFill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633697C8-5DFD-4F68-9E12-4B5AA3F8134A}"/>
              </a:ext>
            </a:extLst>
          </p:cNvPr>
          <p:cNvSpPr/>
          <p:nvPr/>
        </p:nvSpPr>
        <p:spPr>
          <a:xfrm>
            <a:off x="9032690" y="2435629"/>
            <a:ext cx="975731" cy="27672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900" dirty="0" err="1">
                <a:solidFill>
                  <a:schemeClr val="tx1"/>
                </a:solidFill>
              </a:rPr>
              <a:t>Gumbell</a:t>
            </a:r>
            <a:r>
              <a:rPr lang="pl-PL" sz="900" dirty="0">
                <a:solidFill>
                  <a:schemeClr val="tx1"/>
                </a:solidFill>
              </a:rPr>
              <a:t>(-0.32)</a:t>
            </a:r>
            <a:endParaRPr lang="en-GB" sz="900" dirty="0">
              <a:solidFill>
                <a:schemeClr val="tx1"/>
              </a:solidFill>
            </a:endParaRPr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9DF7F924-2EAE-418F-BD63-5039E1E81588}"/>
              </a:ext>
            </a:extLst>
          </p:cNvPr>
          <p:cNvCxnSpPr>
            <a:cxnSpLocks/>
            <a:stCxn id="68" idx="6"/>
            <a:endCxn id="69" idx="2"/>
          </p:cNvCxnSpPr>
          <p:nvPr/>
        </p:nvCxnSpPr>
        <p:spPr>
          <a:xfrm flipV="1">
            <a:off x="4689764" y="2850043"/>
            <a:ext cx="1173396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543A2D5D-FE6B-4493-BE45-5B165FDAD273}"/>
              </a:ext>
            </a:extLst>
          </p:cNvPr>
          <p:cNvCxnSpPr>
            <a:cxnSpLocks/>
            <a:stCxn id="69" idx="6"/>
            <a:endCxn id="70" idx="2"/>
          </p:cNvCxnSpPr>
          <p:nvPr/>
        </p:nvCxnSpPr>
        <p:spPr>
          <a:xfrm>
            <a:off x="6927313" y="2850043"/>
            <a:ext cx="98159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A8569C47-78A9-4D59-B2EA-32DC3EC5AAC4}"/>
              </a:ext>
            </a:extLst>
          </p:cNvPr>
          <p:cNvCxnSpPr>
            <a:cxnSpLocks/>
            <a:stCxn id="70" idx="6"/>
            <a:endCxn id="71" idx="2"/>
          </p:cNvCxnSpPr>
          <p:nvPr/>
        </p:nvCxnSpPr>
        <p:spPr>
          <a:xfrm flipV="1">
            <a:off x="8973059" y="2838095"/>
            <a:ext cx="1092610" cy="1194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1" name="Oval 90">
            <a:extLst>
              <a:ext uri="{FF2B5EF4-FFF2-40B4-BE49-F238E27FC236}">
                <a16:creationId xmlns:a16="http://schemas.microsoft.com/office/drawing/2014/main" id="{CCD81521-D4FC-4DC3-9F5E-DA7B3E1425D0}"/>
              </a:ext>
            </a:extLst>
          </p:cNvPr>
          <p:cNvSpPr/>
          <p:nvPr/>
        </p:nvSpPr>
        <p:spPr>
          <a:xfrm>
            <a:off x="4266951" y="3635871"/>
            <a:ext cx="1478987" cy="37505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l-PL" sz="900" dirty="0" err="1"/>
              <a:t>Port,FTSE|GSPC</a:t>
            </a:r>
            <a:endParaRPr lang="en-GB" sz="900" dirty="0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3671B16B-906F-48D4-B9FF-587647C42C16}"/>
              </a:ext>
            </a:extLst>
          </p:cNvPr>
          <p:cNvSpPr/>
          <p:nvPr/>
        </p:nvSpPr>
        <p:spPr>
          <a:xfrm>
            <a:off x="6571388" y="3618406"/>
            <a:ext cx="1637373" cy="392517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l-PL" sz="900" dirty="0"/>
              <a:t>GSPC,FTSE|N225</a:t>
            </a:r>
            <a:endParaRPr lang="en-GB" sz="900" dirty="0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FF1F6A3F-838F-461B-B25D-F432FE88F2F2}"/>
              </a:ext>
            </a:extLst>
          </p:cNvPr>
          <p:cNvSpPr/>
          <p:nvPr/>
        </p:nvSpPr>
        <p:spPr>
          <a:xfrm>
            <a:off x="8996824" y="3609786"/>
            <a:ext cx="1342893" cy="43291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l-PL" sz="900" dirty="0"/>
              <a:t>FTSE,N225|VIX</a:t>
            </a:r>
            <a:endParaRPr lang="en-GB" sz="900" dirty="0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A2E4C848-A43A-4C4D-9F59-D32EC08CE435}"/>
              </a:ext>
            </a:extLst>
          </p:cNvPr>
          <p:cNvSpPr/>
          <p:nvPr/>
        </p:nvSpPr>
        <p:spPr>
          <a:xfrm>
            <a:off x="5778692" y="3403572"/>
            <a:ext cx="770622" cy="2767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900" dirty="0">
                <a:solidFill>
                  <a:schemeClr val="tx1"/>
                </a:solidFill>
              </a:rPr>
              <a:t>Joe(0.08)</a:t>
            </a:r>
            <a:endParaRPr lang="en-GB" sz="900" dirty="0">
              <a:solidFill>
                <a:schemeClr val="tx1"/>
              </a:solidFill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70B4DBE9-72B7-47F3-A206-C103A6853D46}"/>
              </a:ext>
            </a:extLst>
          </p:cNvPr>
          <p:cNvSpPr/>
          <p:nvPr/>
        </p:nvSpPr>
        <p:spPr>
          <a:xfrm>
            <a:off x="8219498" y="3422148"/>
            <a:ext cx="770622" cy="27672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900" dirty="0">
                <a:solidFill>
                  <a:schemeClr val="tx1"/>
                </a:solidFill>
              </a:rPr>
              <a:t>BB1(-0.58)</a:t>
            </a:r>
            <a:endParaRPr lang="en-GB" sz="900" dirty="0">
              <a:solidFill>
                <a:schemeClr val="tx1"/>
              </a:solidFill>
            </a:endParaRPr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0B478C00-C364-4641-BC71-41BAF1EBFAA8}"/>
              </a:ext>
            </a:extLst>
          </p:cNvPr>
          <p:cNvCxnSpPr>
            <a:cxnSpLocks/>
            <a:stCxn id="91" idx="6"/>
            <a:endCxn id="92" idx="2"/>
          </p:cNvCxnSpPr>
          <p:nvPr/>
        </p:nvCxnSpPr>
        <p:spPr>
          <a:xfrm flipV="1">
            <a:off x="5745938" y="3814665"/>
            <a:ext cx="825450" cy="873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097903CA-9973-46CA-94E2-077E64FED379}"/>
              </a:ext>
            </a:extLst>
          </p:cNvPr>
          <p:cNvCxnSpPr>
            <a:cxnSpLocks/>
            <a:stCxn id="92" idx="6"/>
            <a:endCxn id="93" idx="2"/>
          </p:cNvCxnSpPr>
          <p:nvPr/>
        </p:nvCxnSpPr>
        <p:spPr>
          <a:xfrm>
            <a:off x="8208761" y="3814665"/>
            <a:ext cx="788063" cy="1157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7" name="Oval 106">
            <a:extLst>
              <a:ext uri="{FF2B5EF4-FFF2-40B4-BE49-F238E27FC236}">
                <a16:creationId xmlns:a16="http://schemas.microsoft.com/office/drawing/2014/main" id="{8AB16DF4-7B02-40D0-AD4D-35DBD68079AA}"/>
              </a:ext>
            </a:extLst>
          </p:cNvPr>
          <p:cNvSpPr/>
          <p:nvPr/>
        </p:nvSpPr>
        <p:spPr>
          <a:xfrm>
            <a:off x="5052409" y="4518517"/>
            <a:ext cx="1896198" cy="455044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l-PL" sz="900" dirty="0"/>
              <a:t>Port,N225|GSPC,FTSE</a:t>
            </a:r>
            <a:endParaRPr lang="en-GB" sz="900" dirty="0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0D61A8E5-B5DF-406B-82FF-300F87E5F2E5}"/>
              </a:ext>
            </a:extLst>
          </p:cNvPr>
          <p:cNvSpPr/>
          <p:nvPr/>
        </p:nvSpPr>
        <p:spPr>
          <a:xfrm>
            <a:off x="8155550" y="4518517"/>
            <a:ext cx="1755659" cy="455044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l-PL" sz="900" dirty="0"/>
              <a:t>GSPC,VIX|FTSE,N225</a:t>
            </a:r>
            <a:endParaRPr lang="en-GB" sz="900" dirty="0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DAC94BFB-01C1-4A7F-BD75-60D3615BBC1F}"/>
              </a:ext>
            </a:extLst>
          </p:cNvPr>
          <p:cNvSpPr/>
          <p:nvPr/>
        </p:nvSpPr>
        <p:spPr>
          <a:xfrm>
            <a:off x="7076765" y="4398383"/>
            <a:ext cx="956261" cy="24494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900" dirty="0">
                <a:solidFill>
                  <a:schemeClr val="tx1"/>
                </a:solidFill>
              </a:rPr>
              <a:t>Clayton(-0.06)</a:t>
            </a:r>
            <a:endParaRPr lang="en-GB" sz="900" dirty="0">
              <a:solidFill>
                <a:schemeClr val="tx1"/>
              </a:solidFill>
            </a:endParaRPr>
          </a:p>
        </p:txBody>
      </p: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1E870F40-4669-41F5-BE28-FFA10F8EFB19}"/>
              </a:ext>
            </a:extLst>
          </p:cNvPr>
          <p:cNvCxnSpPr>
            <a:cxnSpLocks/>
            <a:stCxn id="107" idx="6"/>
            <a:endCxn id="108" idx="2"/>
          </p:cNvCxnSpPr>
          <p:nvPr/>
        </p:nvCxnSpPr>
        <p:spPr>
          <a:xfrm>
            <a:off x="6948607" y="4746039"/>
            <a:ext cx="120694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0774ED9E-76E7-4E07-8F2E-FF0A5D708CE3}"/>
              </a:ext>
            </a:extLst>
          </p:cNvPr>
          <p:cNvCxnSpPr>
            <a:cxnSpLocks/>
            <a:stCxn id="55" idx="2"/>
            <a:endCxn id="68" idx="0"/>
          </p:cNvCxnSpPr>
          <p:nvPr/>
        </p:nvCxnSpPr>
        <p:spPr>
          <a:xfrm flipH="1">
            <a:off x="4198877" y="1826633"/>
            <a:ext cx="744" cy="844618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5FB5FAAE-B5EA-4F17-AB9E-8BF75C350064}"/>
              </a:ext>
            </a:extLst>
          </p:cNvPr>
          <p:cNvCxnSpPr>
            <a:cxnSpLocks/>
            <a:stCxn id="65" idx="2"/>
            <a:endCxn id="69" idx="0"/>
          </p:cNvCxnSpPr>
          <p:nvPr/>
        </p:nvCxnSpPr>
        <p:spPr>
          <a:xfrm>
            <a:off x="6296868" y="1833954"/>
            <a:ext cx="98369" cy="81983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BFDF3874-8EE3-415F-ABF7-BA1DAA55C0F2}"/>
              </a:ext>
            </a:extLst>
          </p:cNvPr>
          <p:cNvCxnSpPr>
            <a:cxnSpLocks/>
            <a:stCxn id="66" idx="2"/>
            <a:endCxn id="70" idx="0"/>
          </p:cNvCxnSpPr>
          <p:nvPr/>
        </p:nvCxnSpPr>
        <p:spPr>
          <a:xfrm>
            <a:off x="8427077" y="1826633"/>
            <a:ext cx="13906" cy="827152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93E9FC9E-D8D3-493A-9964-6B60004B8BF2}"/>
              </a:ext>
            </a:extLst>
          </p:cNvPr>
          <p:cNvCxnSpPr>
            <a:cxnSpLocks/>
            <a:stCxn id="67" idx="2"/>
            <a:endCxn id="71" idx="0"/>
          </p:cNvCxnSpPr>
          <p:nvPr/>
        </p:nvCxnSpPr>
        <p:spPr>
          <a:xfrm>
            <a:off x="10415661" y="1826633"/>
            <a:ext cx="150739" cy="827151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4DEFAC30-955E-4C62-96A9-259BED171096}"/>
              </a:ext>
            </a:extLst>
          </p:cNvPr>
          <p:cNvCxnSpPr>
            <a:cxnSpLocks/>
            <a:stCxn id="73" idx="2"/>
            <a:endCxn id="91" idx="0"/>
          </p:cNvCxnSpPr>
          <p:nvPr/>
        </p:nvCxnSpPr>
        <p:spPr>
          <a:xfrm flipH="1">
            <a:off x="5006445" y="2700784"/>
            <a:ext cx="296591" cy="935087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BCD71159-4A66-45F6-A83D-98A98F244255}"/>
              </a:ext>
            </a:extLst>
          </p:cNvPr>
          <p:cNvCxnSpPr>
            <a:cxnSpLocks/>
            <a:stCxn id="74" idx="2"/>
            <a:endCxn id="92" idx="0"/>
          </p:cNvCxnSpPr>
          <p:nvPr/>
        </p:nvCxnSpPr>
        <p:spPr>
          <a:xfrm flipH="1">
            <a:off x="7390075" y="2708105"/>
            <a:ext cx="10208" cy="910301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5ADF7822-F27A-4FF5-A0B8-6680FC21CD55}"/>
              </a:ext>
            </a:extLst>
          </p:cNvPr>
          <p:cNvCxnSpPr>
            <a:cxnSpLocks/>
            <a:stCxn id="75" idx="2"/>
            <a:endCxn id="93" idx="0"/>
          </p:cNvCxnSpPr>
          <p:nvPr/>
        </p:nvCxnSpPr>
        <p:spPr>
          <a:xfrm>
            <a:off x="9520556" y="2712355"/>
            <a:ext cx="147715" cy="897431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CEED186C-7C7C-4D1C-BA1A-3406E4447EAE}"/>
              </a:ext>
            </a:extLst>
          </p:cNvPr>
          <p:cNvCxnSpPr>
            <a:cxnSpLocks/>
            <a:stCxn id="94" idx="2"/>
            <a:endCxn id="107" idx="0"/>
          </p:cNvCxnSpPr>
          <p:nvPr/>
        </p:nvCxnSpPr>
        <p:spPr>
          <a:xfrm flipH="1">
            <a:off x="6000508" y="3680298"/>
            <a:ext cx="163495" cy="838219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6DCA0F15-3594-49D8-9141-B8EDB04A8282}"/>
              </a:ext>
            </a:extLst>
          </p:cNvPr>
          <p:cNvCxnSpPr>
            <a:cxnSpLocks/>
            <a:stCxn id="95" idx="2"/>
            <a:endCxn id="108" idx="0"/>
          </p:cNvCxnSpPr>
          <p:nvPr/>
        </p:nvCxnSpPr>
        <p:spPr>
          <a:xfrm>
            <a:off x="8604809" y="3698874"/>
            <a:ext cx="428571" cy="819643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42" name="TextBox 141">
            <a:extLst>
              <a:ext uri="{FF2B5EF4-FFF2-40B4-BE49-F238E27FC236}">
                <a16:creationId xmlns:a16="http://schemas.microsoft.com/office/drawing/2014/main" id="{F40999C5-8FC1-4C02-980B-C99CFC2622E2}"/>
              </a:ext>
            </a:extLst>
          </p:cNvPr>
          <p:cNvSpPr txBox="1"/>
          <p:nvPr/>
        </p:nvSpPr>
        <p:spPr>
          <a:xfrm>
            <a:off x="2222070" y="1726012"/>
            <a:ext cx="5667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400" dirty="0">
                <a:latin typeface="+mj-lt"/>
              </a:rPr>
              <a:t>T1:</a:t>
            </a:r>
            <a:endParaRPr lang="en-GB" sz="1400" dirty="0">
              <a:latin typeface="+mj-lt"/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ECCDD780-304D-4318-A679-EAD057702725}"/>
              </a:ext>
            </a:extLst>
          </p:cNvPr>
          <p:cNvSpPr txBox="1"/>
          <p:nvPr/>
        </p:nvSpPr>
        <p:spPr>
          <a:xfrm>
            <a:off x="3173574" y="2684205"/>
            <a:ext cx="5667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400" dirty="0">
                <a:latin typeface="+mj-lt"/>
              </a:rPr>
              <a:t>T2:</a:t>
            </a:r>
            <a:endParaRPr lang="en-GB" sz="1400" dirty="0">
              <a:latin typeface="+mj-lt"/>
            </a:endParaRP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7CC37CC7-611C-47C9-95C1-008CDAA1BB12}"/>
              </a:ext>
            </a:extLst>
          </p:cNvPr>
          <p:cNvSpPr txBox="1"/>
          <p:nvPr/>
        </p:nvSpPr>
        <p:spPr>
          <a:xfrm>
            <a:off x="3645432" y="3662514"/>
            <a:ext cx="5667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400" dirty="0">
                <a:latin typeface="+mj-lt"/>
              </a:rPr>
              <a:t>T3:</a:t>
            </a:r>
            <a:endParaRPr lang="en-GB" sz="1400" dirty="0">
              <a:latin typeface="+mj-lt"/>
            </a:endParaRP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7AC48539-1AF6-45D1-801E-93A49685C88B}"/>
              </a:ext>
            </a:extLst>
          </p:cNvPr>
          <p:cNvSpPr txBox="1"/>
          <p:nvPr/>
        </p:nvSpPr>
        <p:spPr>
          <a:xfrm>
            <a:off x="4454880" y="4592150"/>
            <a:ext cx="5667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400" dirty="0">
                <a:latin typeface="+mj-lt"/>
              </a:rPr>
              <a:t>T4:</a:t>
            </a:r>
            <a:endParaRPr lang="en-GB" sz="1400" dirty="0">
              <a:latin typeface="+mj-lt"/>
            </a:endParaRPr>
          </a:p>
        </p:txBody>
      </p:sp>
      <p:sp>
        <p:nvSpPr>
          <p:cNvPr id="153" name="Title 4">
            <a:extLst>
              <a:ext uri="{FF2B5EF4-FFF2-40B4-BE49-F238E27FC236}">
                <a16:creationId xmlns:a16="http://schemas.microsoft.com/office/drawing/2014/main" id="{124E92A4-9DB3-47F4-BF44-D1AD50203E3B}"/>
              </a:ext>
            </a:extLst>
          </p:cNvPr>
          <p:cNvSpPr txBox="1">
            <a:spLocks/>
          </p:cNvSpPr>
          <p:nvPr/>
        </p:nvSpPr>
        <p:spPr>
          <a:xfrm>
            <a:off x="416960" y="406414"/>
            <a:ext cx="5759516" cy="810477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700" i="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dirty="0">
                <a:latin typeface="Bookman Old Style (Headings)"/>
              </a:rPr>
              <a:t>Case </a:t>
            </a:r>
            <a:r>
              <a:rPr lang="pl-PL" dirty="0" err="1">
                <a:latin typeface="Bookman Old Style (Headings)"/>
              </a:rPr>
              <a:t>study</a:t>
            </a:r>
            <a:r>
              <a:rPr lang="pl-PL" dirty="0">
                <a:latin typeface="Bookman Old Style (Headings)"/>
              </a:rPr>
              <a:t>:</a:t>
            </a:r>
            <a:br>
              <a:rPr lang="pl-PL" dirty="0">
                <a:latin typeface="Bookman Old Style (Headings)"/>
              </a:rPr>
            </a:br>
            <a:r>
              <a:rPr lang="pl-PL" sz="2100" dirty="0">
                <a:latin typeface="Bookman Old Style (Headings)"/>
              </a:rPr>
              <a:t>D-</a:t>
            </a:r>
            <a:r>
              <a:rPr lang="pl-PL" sz="2100" dirty="0" err="1">
                <a:latin typeface="Bookman Old Style (Headings)"/>
              </a:rPr>
              <a:t>vine</a:t>
            </a:r>
            <a:r>
              <a:rPr lang="pl-PL" sz="2100" dirty="0">
                <a:latin typeface="Bookman Old Style (Headings)"/>
              </a:rPr>
              <a:t> </a:t>
            </a:r>
            <a:r>
              <a:rPr lang="pl-PL" sz="2100" dirty="0" err="1">
                <a:latin typeface="Bookman Old Style (Headings)"/>
              </a:rPr>
              <a:t>regression</a:t>
            </a:r>
            <a:r>
              <a:rPr lang="pl-PL" sz="2100" dirty="0">
                <a:latin typeface="Bookman Old Style (Headings)"/>
              </a:rPr>
              <a:t> </a:t>
            </a:r>
            <a:r>
              <a:rPr lang="pl-PL" sz="2100" dirty="0" err="1">
                <a:latin typeface="Bookman Old Style (Headings)"/>
              </a:rPr>
              <a:t>stress</a:t>
            </a:r>
            <a:r>
              <a:rPr lang="pl-PL" sz="2100" dirty="0">
                <a:latin typeface="Bookman Old Style (Headings)"/>
              </a:rPr>
              <a:t> </a:t>
            </a:r>
            <a:r>
              <a:rPr lang="pl-PL" sz="2100" dirty="0" err="1">
                <a:latin typeface="Bookman Old Style (Headings)"/>
              </a:rPr>
              <a:t>testing</a:t>
            </a:r>
            <a:r>
              <a:rPr lang="pl-PL" sz="2100" dirty="0">
                <a:latin typeface="Bookman Old Style (Headings)"/>
              </a:rPr>
              <a:t>: Struktura D-</a:t>
            </a:r>
            <a:r>
              <a:rPr lang="pl-PL" sz="2100" dirty="0" err="1">
                <a:latin typeface="Bookman Old Style (Headings)"/>
              </a:rPr>
              <a:t>vine</a:t>
            </a:r>
            <a:endParaRPr lang="en-GB" sz="2400" dirty="0">
              <a:latin typeface="Bookman Old Style (Headings)"/>
            </a:endParaRPr>
          </a:p>
        </p:txBody>
      </p:sp>
      <p:pic>
        <p:nvPicPr>
          <p:cNvPr id="159" name="Picture 158">
            <a:extLst>
              <a:ext uri="{FF2B5EF4-FFF2-40B4-BE49-F238E27FC236}">
                <a16:creationId xmlns:a16="http://schemas.microsoft.com/office/drawing/2014/main" id="{E501D27C-14E0-4048-90E8-3309BB7DEA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2078" y="228214"/>
            <a:ext cx="4464080" cy="85602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60" name="Graphic 159" descr="Programmer male with solid fill">
            <a:extLst>
              <a:ext uri="{FF2B5EF4-FFF2-40B4-BE49-F238E27FC236}">
                <a16:creationId xmlns:a16="http://schemas.microsoft.com/office/drawing/2014/main" id="{AAB6FC54-6132-4819-8660-572B1AB47C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850575" y="306262"/>
            <a:ext cx="681182" cy="681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6143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FDEE08-5AB3-4524-9E0C-B3E34FA44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30984" y="7633353"/>
            <a:ext cx="785545" cy="365125"/>
          </a:xfrm>
          <a:noFill/>
        </p:spPr>
        <p:txBody>
          <a:bodyPr/>
          <a:lstStyle/>
          <a:p>
            <a:fld id="{3A98EE3D-8CD1-4C3F-BD1C-C98C9596463C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EAD305C6-8741-47F0-B457-6081CA4EDAF3}"/>
              </a:ext>
            </a:extLst>
          </p:cNvPr>
          <p:cNvSpPr/>
          <p:nvPr/>
        </p:nvSpPr>
        <p:spPr>
          <a:xfrm>
            <a:off x="1789866" y="2106655"/>
            <a:ext cx="865440" cy="368621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l-PL" sz="900" dirty="0">
                <a:solidFill>
                  <a:schemeClr val="bg1"/>
                </a:solidFill>
              </a:rPr>
              <a:t>Portfolio</a:t>
            </a:r>
            <a:endParaRPr lang="en-GB" sz="900" dirty="0">
              <a:solidFill>
                <a:schemeClr val="bg1"/>
              </a:solidFill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9850B62E-2AAD-4ECD-9701-4386C7E19D73}"/>
              </a:ext>
            </a:extLst>
          </p:cNvPr>
          <p:cNvSpPr/>
          <p:nvPr/>
        </p:nvSpPr>
        <p:spPr>
          <a:xfrm>
            <a:off x="3816803" y="2106654"/>
            <a:ext cx="865440" cy="368621"/>
          </a:xfrm>
          <a:prstGeom prst="ellips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l-PL" sz="900" dirty="0"/>
              <a:t>GSPC</a:t>
            </a:r>
            <a:endParaRPr lang="en-GB" sz="900" dirty="0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B8B56C17-546D-4017-B728-42759C73076C}"/>
              </a:ext>
            </a:extLst>
          </p:cNvPr>
          <p:cNvSpPr/>
          <p:nvPr/>
        </p:nvSpPr>
        <p:spPr>
          <a:xfrm>
            <a:off x="5898090" y="2106653"/>
            <a:ext cx="865440" cy="368621"/>
          </a:xfrm>
          <a:prstGeom prst="ellips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l-PL" sz="900" dirty="0"/>
              <a:t>FTSE</a:t>
            </a:r>
            <a:endParaRPr lang="en-GB" sz="900" dirty="0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7AF7DD9B-3CE1-4CC2-BD88-EFD1EDD1E68F}"/>
              </a:ext>
            </a:extLst>
          </p:cNvPr>
          <p:cNvSpPr/>
          <p:nvPr/>
        </p:nvSpPr>
        <p:spPr>
          <a:xfrm>
            <a:off x="7990091" y="2106652"/>
            <a:ext cx="865440" cy="368621"/>
          </a:xfrm>
          <a:prstGeom prst="ellips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l-PL" sz="900" dirty="0"/>
              <a:t>N225</a:t>
            </a:r>
            <a:endParaRPr lang="en-GB" sz="900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EFDDAFE3-ECB2-4013-A1E3-9FD1B08C4DAB}"/>
              </a:ext>
            </a:extLst>
          </p:cNvPr>
          <p:cNvSpPr/>
          <p:nvPr/>
        </p:nvSpPr>
        <p:spPr>
          <a:xfrm>
            <a:off x="10021951" y="2106651"/>
            <a:ext cx="865440" cy="368621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l-PL" sz="1100" b="1" dirty="0">
                <a:solidFill>
                  <a:schemeClr val="bg1"/>
                </a:solidFill>
              </a:rPr>
              <a:t>VIX</a:t>
            </a:r>
            <a:endParaRPr lang="en-GB" sz="1100" b="1" dirty="0">
              <a:solidFill>
                <a:schemeClr val="bg1"/>
              </a:solidFill>
            </a:endParaRP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9317DB1-C37A-4183-A217-22456B24B1E9}"/>
              </a:ext>
            </a:extLst>
          </p:cNvPr>
          <p:cNvCxnSpPr>
            <a:cxnSpLocks/>
            <a:stCxn id="28" idx="6"/>
            <a:endCxn id="43" idx="2"/>
          </p:cNvCxnSpPr>
          <p:nvPr/>
        </p:nvCxnSpPr>
        <p:spPr>
          <a:xfrm flipV="1">
            <a:off x="2655306" y="2290965"/>
            <a:ext cx="1161497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97463558-78A8-4624-BC64-E3AFC84ADA2A}"/>
              </a:ext>
            </a:extLst>
          </p:cNvPr>
          <p:cNvCxnSpPr>
            <a:cxnSpLocks/>
            <a:stCxn id="43" idx="6"/>
            <a:endCxn id="44" idx="2"/>
          </p:cNvCxnSpPr>
          <p:nvPr/>
        </p:nvCxnSpPr>
        <p:spPr>
          <a:xfrm flipV="1">
            <a:off x="4682243" y="2290964"/>
            <a:ext cx="1215847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080F0D52-BF70-4F32-8CD0-FEB881C9B6E5}"/>
              </a:ext>
            </a:extLst>
          </p:cNvPr>
          <p:cNvCxnSpPr>
            <a:cxnSpLocks/>
            <a:stCxn id="44" idx="6"/>
            <a:endCxn id="45" idx="2"/>
          </p:cNvCxnSpPr>
          <p:nvPr/>
        </p:nvCxnSpPr>
        <p:spPr>
          <a:xfrm flipV="1">
            <a:off x="6763530" y="2290963"/>
            <a:ext cx="1226561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8C3F0E16-EA91-48F9-A5CD-B7354D52C1E2}"/>
              </a:ext>
            </a:extLst>
          </p:cNvPr>
          <p:cNvCxnSpPr>
            <a:cxnSpLocks/>
            <a:stCxn id="45" idx="6"/>
            <a:endCxn id="46" idx="2"/>
          </p:cNvCxnSpPr>
          <p:nvPr/>
        </p:nvCxnSpPr>
        <p:spPr>
          <a:xfrm flipV="1">
            <a:off x="8855531" y="2290962"/>
            <a:ext cx="1166420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BF248792-92DA-4E6B-86BE-1F6F64113DCF}"/>
              </a:ext>
            </a:extLst>
          </p:cNvPr>
          <p:cNvSpPr/>
          <p:nvPr/>
        </p:nvSpPr>
        <p:spPr>
          <a:xfrm>
            <a:off x="2841188" y="1960967"/>
            <a:ext cx="770622" cy="2767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900" dirty="0">
                <a:solidFill>
                  <a:schemeClr val="tx1"/>
                </a:solidFill>
              </a:rPr>
              <a:t>BB1(0.6)</a:t>
            </a:r>
            <a:endParaRPr lang="en-GB" sz="900" dirty="0">
              <a:solidFill>
                <a:schemeClr val="tx1"/>
              </a:solidFill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36A79B9B-07DD-4029-BA25-6BF5A0147021}"/>
              </a:ext>
            </a:extLst>
          </p:cNvPr>
          <p:cNvSpPr/>
          <p:nvPr/>
        </p:nvSpPr>
        <p:spPr>
          <a:xfrm>
            <a:off x="4938435" y="1968288"/>
            <a:ext cx="770622" cy="2767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900" dirty="0">
                <a:solidFill>
                  <a:schemeClr val="tx1"/>
                </a:solidFill>
              </a:rPr>
              <a:t>BB7(0.37)</a:t>
            </a:r>
            <a:endParaRPr lang="en-GB" sz="900" dirty="0">
              <a:solidFill>
                <a:schemeClr val="tx1"/>
              </a:solidFill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CE466C22-1BF2-48AC-83E7-832E3455EECE}"/>
              </a:ext>
            </a:extLst>
          </p:cNvPr>
          <p:cNvSpPr/>
          <p:nvPr/>
        </p:nvSpPr>
        <p:spPr>
          <a:xfrm>
            <a:off x="7021235" y="1960967"/>
            <a:ext cx="865439" cy="2767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900" dirty="0" err="1">
                <a:solidFill>
                  <a:schemeClr val="tx1"/>
                </a:solidFill>
              </a:rPr>
              <a:t>Gumbell</a:t>
            </a:r>
            <a:r>
              <a:rPr lang="pl-PL" sz="900" dirty="0">
                <a:solidFill>
                  <a:schemeClr val="tx1"/>
                </a:solidFill>
              </a:rPr>
              <a:t>(0.2)</a:t>
            </a:r>
            <a:endParaRPr lang="en-GB" sz="900" dirty="0">
              <a:solidFill>
                <a:schemeClr val="tx1"/>
              </a:solidFill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0B0B8DE6-ACD2-4C9D-9C7E-740684CDD741}"/>
              </a:ext>
            </a:extLst>
          </p:cNvPr>
          <p:cNvSpPr/>
          <p:nvPr/>
        </p:nvSpPr>
        <p:spPr>
          <a:xfrm>
            <a:off x="9009819" y="1960967"/>
            <a:ext cx="865439" cy="2767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900" dirty="0">
                <a:solidFill>
                  <a:schemeClr val="tx1"/>
                </a:solidFill>
              </a:rPr>
              <a:t>Frank(-0.13)</a:t>
            </a:r>
            <a:endParaRPr lang="en-GB" sz="900" dirty="0">
              <a:solidFill>
                <a:schemeClr val="tx1"/>
              </a:solidFill>
            </a:endParaRP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D817053E-AF2C-4D8F-B561-EEE69B337A92}"/>
              </a:ext>
            </a:extLst>
          </p:cNvPr>
          <p:cNvSpPr/>
          <p:nvPr/>
        </p:nvSpPr>
        <p:spPr>
          <a:xfrm>
            <a:off x="2734868" y="3082311"/>
            <a:ext cx="981774" cy="357585"/>
          </a:xfrm>
          <a:prstGeom prst="ellips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l-PL" sz="900" dirty="0" err="1"/>
              <a:t>Port,GSPC</a:t>
            </a:r>
            <a:endParaRPr lang="en-GB" sz="900" dirty="0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08D8417E-BBAE-47B9-A272-ADA281779C5E}"/>
              </a:ext>
            </a:extLst>
          </p:cNvPr>
          <p:cNvSpPr/>
          <p:nvPr/>
        </p:nvSpPr>
        <p:spPr>
          <a:xfrm>
            <a:off x="4890038" y="3064844"/>
            <a:ext cx="1064153" cy="392517"/>
          </a:xfrm>
          <a:prstGeom prst="ellips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l-PL" sz="900" dirty="0"/>
              <a:t>GSPC,FTSE</a:t>
            </a:r>
            <a:endParaRPr lang="en-GB" sz="900" dirty="0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2D63B041-E8BE-489B-8B7E-68CB04154E89}"/>
              </a:ext>
            </a:extLst>
          </p:cNvPr>
          <p:cNvSpPr/>
          <p:nvPr/>
        </p:nvSpPr>
        <p:spPr>
          <a:xfrm>
            <a:off x="6935784" y="3064845"/>
            <a:ext cx="1064153" cy="392516"/>
          </a:xfrm>
          <a:prstGeom prst="ellips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l-PL" sz="900" dirty="0"/>
              <a:t>FTSE,N225</a:t>
            </a:r>
            <a:endParaRPr lang="en-GB" sz="900" dirty="0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B899B3CE-07F1-4A2B-8E97-553EB4922A27}"/>
              </a:ext>
            </a:extLst>
          </p:cNvPr>
          <p:cNvSpPr/>
          <p:nvPr/>
        </p:nvSpPr>
        <p:spPr>
          <a:xfrm>
            <a:off x="9092547" y="3064844"/>
            <a:ext cx="1001462" cy="368621"/>
          </a:xfrm>
          <a:prstGeom prst="ellips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l-PL" sz="900" dirty="0"/>
              <a:t>N225. VIX</a:t>
            </a:r>
            <a:endParaRPr lang="en-GB" sz="900" dirty="0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3B39E6B4-9555-4C17-AA40-32F4960B854B}"/>
              </a:ext>
            </a:extLst>
          </p:cNvPr>
          <p:cNvSpPr/>
          <p:nvPr/>
        </p:nvSpPr>
        <p:spPr>
          <a:xfrm>
            <a:off x="3944603" y="2835118"/>
            <a:ext cx="770622" cy="2767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900" dirty="0">
                <a:solidFill>
                  <a:schemeClr val="tx1"/>
                </a:solidFill>
              </a:rPr>
              <a:t>Joe(0.13)</a:t>
            </a:r>
            <a:endParaRPr lang="en-GB" sz="900" dirty="0">
              <a:solidFill>
                <a:schemeClr val="tx1"/>
              </a:solidFill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111ACF9A-1A86-49D5-9651-8C78C0F2115A}"/>
              </a:ext>
            </a:extLst>
          </p:cNvPr>
          <p:cNvSpPr/>
          <p:nvPr/>
        </p:nvSpPr>
        <p:spPr>
          <a:xfrm>
            <a:off x="6041850" y="2842439"/>
            <a:ext cx="770622" cy="2767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900" dirty="0" err="1">
                <a:solidFill>
                  <a:schemeClr val="tx1"/>
                </a:solidFill>
              </a:rPr>
              <a:t>Indep</a:t>
            </a:r>
            <a:r>
              <a:rPr lang="pl-PL" sz="900" dirty="0">
                <a:solidFill>
                  <a:schemeClr val="tx1"/>
                </a:solidFill>
              </a:rPr>
              <a:t>(0)</a:t>
            </a:r>
            <a:endParaRPr lang="en-GB" sz="900" dirty="0">
              <a:solidFill>
                <a:schemeClr val="tx1"/>
              </a:solidFill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633697C8-5DFD-4F68-9E12-4B5AA3F8134A}"/>
              </a:ext>
            </a:extLst>
          </p:cNvPr>
          <p:cNvSpPr/>
          <p:nvPr/>
        </p:nvSpPr>
        <p:spPr>
          <a:xfrm>
            <a:off x="8059568" y="2846689"/>
            <a:ext cx="975731" cy="2767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900" dirty="0" err="1">
                <a:solidFill>
                  <a:schemeClr val="tx1"/>
                </a:solidFill>
              </a:rPr>
              <a:t>Gumbell</a:t>
            </a:r>
            <a:r>
              <a:rPr lang="pl-PL" sz="900" dirty="0">
                <a:solidFill>
                  <a:schemeClr val="tx1"/>
                </a:solidFill>
              </a:rPr>
              <a:t>(-0.32)</a:t>
            </a:r>
            <a:endParaRPr lang="en-GB" sz="900" dirty="0">
              <a:solidFill>
                <a:schemeClr val="tx1"/>
              </a:solidFill>
            </a:endParaRPr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9DF7F924-2EAE-418F-BD63-5039E1E81588}"/>
              </a:ext>
            </a:extLst>
          </p:cNvPr>
          <p:cNvCxnSpPr>
            <a:cxnSpLocks/>
            <a:stCxn id="68" idx="6"/>
            <a:endCxn id="69" idx="2"/>
          </p:cNvCxnSpPr>
          <p:nvPr/>
        </p:nvCxnSpPr>
        <p:spPr>
          <a:xfrm flipV="1">
            <a:off x="3716642" y="3261103"/>
            <a:ext cx="1173396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543A2D5D-FE6B-4493-BE45-5B165FDAD273}"/>
              </a:ext>
            </a:extLst>
          </p:cNvPr>
          <p:cNvCxnSpPr>
            <a:cxnSpLocks/>
            <a:stCxn id="69" idx="6"/>
            <a:endCxn id="70" idx="2"/>
          </p:cNvCxnSpPr>
          <p:nvPr/>
        </p:nvCxnSpPr>
        <p:spPr>
          <a:xfrm>
            <a:off x="5954191" y="3261103"/>
            <a:ext cx="98159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A8569C47-78A9-4D59-B2EA-32DC3EC5AAC4}"/>
              </a:ext>
            </a:extLst>
          </p:cNvPr>
          <p:cNvCxnSpPr>
            <a:cxnSpLocks/>
            <a:stCxn id="70" idx="6"/>
            <a:endCxn id="71" idx="2"/>
          </p:cNvCxnSpPr>
          <p:nvPr/>
        </p:nvCxnSpPr>
        <p:spPr>
          <a:xfrm flipV="1">
            <a:off x="7999937" y="3249155"/>
            <a:ext cx="1092610" cy="1194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1" name="Oval 90">
            <a:extLst>
              <a:ext uri="{FF2B5EF4-FFF2-40B4-BE49-F238E27FC236}">
                <a16:creationId xmlns:a16="http://schemas.microsoft.com/office/drawing/2014/main" id="{CCD81521-D4FC-4DC3-9F5E-DA7B3E1425D0}"/>
              </a:ext>
            </a:extLst>
          </p:cNvPr>
          <p:cNvSpPr/>
          <p:nvPr/>
        </p:nvSpPr>
        <p:spPr>
          <a:xfrm>
            <a:off x="3293829" y="4046931"/>
            <a:ext cx="1478987" cy="375052"/>
          </a:xfrm>
          <a:prstGeom prst="ellips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l-PL" sz="900" dirty="0" err="1"/>
              <a:t>Port,FTSE|GSPC</a:t>
            </a:r>
            <a:endParaRPr lang="en-GB" sz="900" dirty="0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3671B16B-906F-48D4-B9FF-587647C42C16}"/>
              </a:ext>
            </a:extLst>
          </p:cNvPr>
          <p:cNvSpPr/>
          <p:nvPr/>
        </p:nvSpPr>
        <p:spPr>
          <a:xfrm>
            <a:off x="5598266" y="4029466"/>
            <a:ext cx="1637373" cy="392517"/>
          </a:xfrm>
          <a:prstGeom prst="ellips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l-PL" sz="900" dirty="0"/>
              <a:t>GSPC,FTSE|N225</a:t>
            </a:r>
            <a:endParaRPr lang="en-GB" sz="900" dirty="0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FF1F6A3F-838F-461B-B25D-F432FE88F2F2}"/>
              </a:ext>
            </a:extLst>
          </p:cNvPr>
          <p:cNvSpPr/>
          <p:nvPr/>
        </p:nvSpPr>
        <p:spPr>
          <a:xfrm>
            <a:off x="8023702" y="4020846"/>
            <a:ext cx="1342893" cy="432915"/>
          </a:xfrm>
          <a:prstGeom prst="ellips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l-PL" sz="900" dirty="0"/>
              <a:t>FTSE,N225|VIX</a:t>
            </a:r>
            <a:endParaRPr lang="en-GB" sz="900" dirty="0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A2E4C848-A43A-4C4D-9F59-D32EC08CE435}"/>
              </a:ext>
            </a:extLst>
          </p:cNvPr>
          <p:cNvSpPr/>
          <p:nvPr/>
        </p:nvSpPr>
        <p:spPr>
          <a:xfrm>
            <a:off x="4805570" y="3814632"/>
            <a:ext cx="770622" cy="2767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900" dirty="0">
                <a:solidFill>
                  <a:schemeClr val="tx1"/>
                </a:solidFill>
              </a:rPr>
              <a:t>Joe(0.08)</a:t>
            </a:r>
            <a:endParaRPr lang="en-GB" sz="900" dirty="0">
              <a:solidFill>
                <a:schemeClr val="tx1"/>
              </a:solidFill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70B4DBE9-72B7-47F3-A206-C103A6853D46}"/>
              </a:ext>
            </a:extLst>
          </p:cNvPr>
          <p:cNvSpPr/>
          <p:nvPr/>
        </p:nvSpPr>
        <p:spPr>
          <a:xfrm>
            <a:off x="7246376" y="3833208"/>
            <a:ext cx="770622" cy="2767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900" dirty="0">
                <a:solidFill>
                  <a:schemeClr val="tx1"/>
                </a:solidFill>
              </a:rPr>
              <a:t>BB1(-0.58)</a:t>
            </a:r>
            <a:endParaRPr lang="en-GB" sz="900" dirty="0">
              <a:solidFill>
                <a:schemeClr val="tx1"/>
              </a:solidFill>
            </a:endParaRPr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0B478C00-C364-4641-BC71-41BAF1EBFAA8}"/>
              </a:ext>
            </a:extLst>
          </p:cNvPr>
          <p:cNvCxnSpPr>
            <a:cxnSpLocks/>
            <a:stCxn id="91" idx="6"/>
            <a:endCxn id="92" idx="2"/>
          </p:cNvCxnSpPr>
          <p:nvPr/>
        </p:nvCxnSpPr>
        <p:spPr>
          <a:xfrm flipV="1">
            <a:off x="4772816" y="4225725"/>
            <a:ext cx="825450" cy="873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097903CA-9973-46CA-94E2-077E64FED379}"/>
              </a:ext>
            </a:extLst>
          </p:cNvPr>
          <p:cNvCxnSpPr>
            <a:cxnSpLocks/>
            <a:stCxn id="92" idx="6"/>
            <a:endCxn id="93" idx="2"/>
          </p:cNvCxnSpPr>
          <p:nvPr/>
        </p:nvCxnSpPr>
        <p:spPr>
          <a:xfrm>
            <a:off x="7235639" y="4225725"/>
            <a:ext cx="788063" cy="1157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7" name="Oval 106">
            <a:extLst>
              <a:ext uri="{FF2B5EF4-FFF2-40B4-BE49-F238E27FC236}">
                <a16:creationId xmlns:a16="http://schemas.microsoft.com/office/drawing/2014/main" id="{8AB16DF4-7B02-40D0-AD4D-35DBD68079AA}"/>
              </a:ext>
            </a:extLst>
          </p:cNvPr>
          <p:cNvSpPr/>
          <p:nvPr/>
        </p:nvSpPr>
        <p:spPr>
          <a:xfrm>
            <a:off x="4079287" y="4929577"/>
            <a:ext cx="1896198" cy="455044"/>
          </a:xfrm>
          <a:prstGeom prst="ellips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l-PL" sz="900" dirty="0"/>
              <a:t>Port,N225|GSPC,FTSE</a:t>
            </a:r>
            <a:endParaRPr lang="en-GB" sz="900" dirty="0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0D61A8E5-B5DF-406B-82FF-300F87E5F2E5}"/>
              </a:ext>
            </a:extLst>
          </p:cNvPr>
          <p:cNvSpPr/>
          <p:nvPr/>
        </p:nvSpPr>
        <p:spPr>
          <a:xfrm>
            <a:off x="7182428" y="4929577"/>
            <a:ext cx="1755659" cy="455044"/>
          </a:xfrm>
          <a:prstGeom prst="ellips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l-PL" sz="900" dirty="0"/>
              <a:t>GSPC,VIX|FTSE,N225</a:t>
            </a:r>
            <a:endParaRPr lang="en-GB" sz="900" dirty="0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DAC94BFB-01C1-4A7F-BD75-60D3615BBC1F}"/>
              </a:ext>
            </a:extLst>
          </p:cNvPr>
          <p:cNvSpPr/>
          <p:nvPr/>
        </p:nvSpPr>
        <p:spPr>
          <a:xfrm>
            <a:off x="6103643" y="4809443"/>
            <a:ext cx="956261" cy="2449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900" dirty="0">
                <a:solidFill>
                  <a:schemeClr val="tx1"/>
                </a:solidFill>
              </a:rPr>
              <a:t>Clayton(-0.06)</a:t>
            </a:r>
            <a:endParaRPr lang="en-GB" sz="900" dirty="0">
              <a:solidFill>
                <a:schemeClr val="tx1"/>
              </a:solidFill>
            </a:endParaRPr>
          </a:p>
        </p:txBody>
      </p: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1E870F40-4669-41F5-BE28-FFA10F8EFB19}"/>
              </a:ext>
            </a:extLst>
          </p:cNvPr>
          <p:cNvCxnSpPr>
            <a:cxnSpLocks/>
            <a:stCxn id="107" idx="6"/>
            <a:endCxn id="108" idx="2"/>
          </p:cNvCxnSpPr>
          <p:nvPr/>
        </p:nvCxnSpPr>
        <p:spPr>
          <a:xfrm>
            <a:off x="5975485" y="5157099"/>
            <a:ext cx="120694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0774ED9E-76E7-4E07-8F2E-FF0A5D708CE3}"/>
              </a:ext>
            </a:extLst>
          </p:cNvPr>
          <p:cNvCxnSpPr>
            <a:cxnSpLocks/>
            <a:stCxn id="55" idx="2"/>
            <a:endCxn id="68" idx="0"/>
          </p:cNvCxnSpPr>
          <p:nvPr/>
        </p:nvCxnSpPr>
        <p:spPr>
          <a:xfrm flipH="1">
            <a:off x="3225755" y="2237693"/>
            <a:ext cx="744" cy="844618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5FB5FAAE-B5EA-4F17-AB9E-8BF75C350064}"/>
              </a:ext>
            </a:extLst>
          </p:cNvPr>
          <p:cNvCxnSpPr>
            <a:cxnSpLocks/>
            <a:stCxn id="65" idx="2"/>
            <a:endCxn id="69" idx="0"/>
          </p:cNvCxnSpPr>
          <p:nvPr/>
        </p:nvCxnSpPr>
        <p:spPr>
          <a:xfrm>
            <a:off x="5323746" y="2245014"/>
            <a:ext cx="98369" cy="81983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BFDF3874-8EE3-415F-ABF7-BA1DAA55C0F2}"/>
              </a:ext>
            </a:extLst>
          </p:cNvPr>
          <p:cNvCxnSpPr>
            <a:cxnSpLocks/>
            <a:stCxn id="66" idx="2"/>
            <a:endCxn id="70" idx="0"/>
          </p:cNvCxnSpPr>
          <p:nvPr/>
        </p:nvCxnSpPr>
        <p:spPr>
          <a:xfrm>
            <a:off x="7453955" y="2237693"/>
            <a:ext cx="13906" cy="827152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93E9FC9E-D8D3-493A-9964-6B60004B8BF2}"/>
              </a:ext>
            </a:extLst>
          </p:cNvPr>
          <p:cNvCxnSpPr>
            <a:cxnSpLocks/>
            <a:stCxn id="67" idx="2"/>
            <a:endCxn id="71" idx="0"/>
          </p:cNvCxnSpPr>
          <p:nvPr/>
        </p:nvCxnSpPr>
        <p:spPr>
          <a:xfrm>
            <a:off x="9442539" y="2237693"/>
            <a:ext cx="150739" cy="827151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4DEFAC30-955E-4C62-96A9-259BED171096}"/>
              </a:ext>
            </a:extLst>
          </p:cNvPr>
          <p:cNvCxnSpPr>
            <a:cxnSpLocks/>
            <a:stCxn id="73" idx="2"/>
            <a:endCxn id="91" idx="0"/>
          </p:cNvCxnSpPr>
          <p:nvPr/>
        </p:nvCxnSpPr>
        <p:spPr>
          <a:xfrm flipH="1">
            <a:off x="4033323" y="3111844"/>
            <a:ext cx="296591" cy="935087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BCD71159-4A66-45F6-A83D-98A98F244255}"/>
              </a:ext>
            </a:extLst>
          </p:cNvPr>
          <p:cNvCxnSpPr>
            <a:cxnSpLocks/>
            <a:stCxn id="74" idx="2"/>
            <a:endCxn id="92" idx="0"/>
          </p:cNvCxnSpPr>
          <p:nvPr/>
        </p:nvCxnSpPr>
        <p:spPr>
          <a:xfrm flipH="1">
            <a:off x="6416953" y="3119165"/>
            <a:ext cx="10208" cy="910301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5ADF7822-F27A-4FF5-A0B8-6680FC21CD55}"/>
              </a:ext>
            </a:extLst>
          </p:cNvPr>
          <p:cNvCxnSpPr>
            <a:cxnSpLocks/>
            <a:stCxn id="75" idx="2"/>
            <a:endCxn id="93" idx="0"/>
          </p:cNvCxnSpPr>
          <p:nvPr/>
        </p:nvCxnSpPr>
        <p:spPr>
          <a:xfrm>
            <a:off x="8547434" y="3123415"/>
            <a:ext cx="147715" cy="897431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CEED186C-7C7C-4D1C-BA1A-3406E4447EAE}"/>
              </a:ext>
            </a:extLst>
          </p:cNvPr>
          <p:cNvCxnSpPr>
            <a:cxnSpLocks/>
            <a:stCxn id="94" idx="2"/>
            <a:endCxn id="107" idx="0"/>
          </p:cNvCxnSpPr>
          <p:nvPr/>
        </p:nvCxnSpPr>
        <p:spPr>
          <a:xfrm flipH="1">
            <a:off x="5027386" y="4091358"/>
            <a:ext cx="163495" cy="838219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6DCA0F15-3594-49D8-9141-B8EDB04A8282}"/>
              </a:ext>
            </a:extLst>
          </p:cNvPr>
          <p:cNvCxnSpPr>
            <a:cxnSpLocks/>
            <a:stCxn id="95" idx="2"/>
            <a:endCxn id="108" idx="0"/>
          </p:cNvCxnSpPr>
          <p:nvPr/>
        </p:nvCxnSpPr>
        <p:spPr>
          <a:xfrm>
            <a:off x="7631687" y="4109934"/>
            <a:ext cx="428571" cy="819643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42" name="TextBox 141">
            <a:extLst>
              <a:ext uri="{FF2B5EF4-FFF2-40B4-BE49-F238E27FC236}">
                <a16:creationId xmlns:a16="http://schemas.microsoft.com/office/drawing/2014/main" id="{F40999C5-8FC1-4C02-980B-C99CFC2622E2}"/>
              </a:ext>
            </a:extLst>
          </p:cNvPr>
          <p:cNvSpPr txBox="1"/>
          <p:nvPr/>
        </p:nvSpPr>
        <p:spPr>
          <a:xfrm>
            <a:off x="1248948" y="2137072"/>
            <a:ext cx="5667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400" dirty="0">
                <a:latin typeface="+mj-lt"/>
              </a:rPr>
              <a:t>T1:</a:t>
            </a:r>
            <a:endParaRPr lang="en-GB" sz="1400" dirty="0">
              <a:latin typeface="+mj-lt"/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ECCDD780-304D-4318-A679-EAD057702725}"/>
              </a:ext>
            </a:extLst>
          </p:cNvPr>
          <p:cNvSpPr txBox="1"/>
          <p:nvPr/>
        </p:nvSpPr>
        <p:spPr>
          <a:xfrm>
            <a:off x="2200452" y="3095265"/>
            <a:ext cx="5667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400" dirty="0">
                <a:latin typeface="+mj-lt"/>
              </a:rPr>
              <a:t>T2:</a:t>
            </a:r>
            <a:endParaRPr lang="en-GB" sz="1400" dirty="0">
              <a:latin typeface="+mj-lt"/>
            </a:endParaRP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7CC37CC7-611C-47C9-95C1-008CDAA1BB12}"/>
              </a:ext>
            </a:extLst>
          </p:cNvPr>
          <p:cNvSpPr txBox="1"/>
          <p:nvPr/>
        </p:nvSpPr>
        <p:spPr>
          <a:xfrm>
            <a:off x="2672310" y="4073574"/>
            <a:ext cx="5667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400" dirty="0">
                <a:latin typeface="+mj-lt"/>
              </a:rPr>
              <a:t>T3:</a:t>
            </a:r>
            <a:endParaRPr lang="en-GB" sz="1400" dirty="0">
              <a:latin typeface="+mj-lt"/>
            </a:endParaRP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7AC48539-1AF6-45D1-801E-93A49685C88B}"/>
              </a:ext>
            </a:extLst>
          </p:cNvPr>
          <p:cNvSpPr txBox="1"/>
          <p:nvPr/>
        </p:nvSpPr>
        <p:spPr>
          <a:xfrm>
            <a:off x="3481758" y="5003210"/>
            <a:ext cx="5667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400" dirty="0">
                <a:latin typeface="+mj-lt"/>
              </a:rPr>
              <a:t>T4:</a:t>
            </a:r>
            <a:endParaRPr lang="en-GB" sz="1400" dirty="0">
              <a:latin typeface="+mj-lt"/>
            </a:endParaRPr>
          </a:p>
        </p:txBody>
      </p:sp>
      <p:sp>
        <p:nvSpPr>
          <p:cNvPr id="153" name="Title 4">
            <a:extLst>
              <a:ext uri="{FF2B5EF4-FFF2-40B4-BE49-F238E27FC236}">
                <a16:creationId xmlns:a16="http://schemas.microsoft.com/office/drawing/2014/main" id="{124E92A4-9DB3-47F4-BF44-D1AD50203E3B}"/>
              </a:ext>
            </a:extLst>
          </p:cNvPr>
          <p:cNvSpPr txBox="1">
            <a:spLocks/>
          </p:cNvSpPr>
          <p:nvPr/>
        </p:nvSpPr>
        <p:spPr>
          <a:xfrm>
            <a:off x="416960" y="406414"/>
            <a:ext cx="5759516" cy="810477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700" i="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dirty="0">
                <a:latin typeface="Bookman Old Style (Headings)"/>
              </a:rPr>
              <a:t>Case </a:t>
            </a:r>
            <a:r>
              <a:rPr lang="pl-PL" dirty="0" err="1">
                <a:latin typeface="Bookman Old Style (Headings)"/>
              </a:rPr>
              <a:t>study</a:t>
            </a:r>
            <a:r>
              <a:rPr lang="pl-PL" dirty="0">
                <a:latin typeface="Bookman Old Style (Headings)"/>
              </a:rPr>
              <a:t>:</a:t>
            </a:r>
            <a:br>
              <a:rPr lang="pl-PL" dirty="0">
                <a:latin typeface="Bookman Old Style (Headings)"/>
              </a:rPr>
            </a:br>
            <a:r>
              <a:rPr lang="pl-PL" sz="2100" dirty="0">
                <a:latin typeface="Bookman Old Style (Headings)"/>
              </a:rPr>
              <a:t>D-</a:t>
            </a:r>
            <a:r>
              <a:rPr lang="pl-PL" sz="2100" dirty="0" err="1">
                <a:latin typeface="Bookman Old Style (Headings)"/>
              </a:rPr>
              <a:t>vine</a:t>
            </a:r>
            <a:r>
              <a:rPr lang="pl-PL" sz="2100" dirty="0">
                <a:latin typeface="Bookman Old Style (Headings)"/>
              </a:rPr>
              <a:t> </a:t>
            </a:r>
            <a:r>
              <a:rPr lang="pl-PL" sz="2100" dirty="0" err="1">
                <a:latin typeface="Bookman Old Style (Headings)"/>
              </a:rPr>
              <a:t>regression</a:t>
            </a:r>
            <a:r>
              <a:rPr lang="pl-PL" sz="2100" dirty="0">
                <a:latin typeface="Bookman Old Style (Headings)"/>
              </a:rPr>
              <a:t> </a:t>
            </a:r>
            <a:r>
              <a:rPr lang="pl-PL" sz="2100" dirty="0" err="1">
                <a:latin typeface="Bookman Old Style (Headings)"/>
              </a:rPr>
              <a:t>stress</a:t>
            </a:r>
            <a:r>
              <a:rPr lang="pl-PL" sz="2100" dirty="0">
                <a:latin typeface="Bookman Old Style (Headings)"/>
              </a:rPr>
              <a:t> </a:t>
            </a:r>
            <a:r>
              <a:rPr lang="pl-PL" sz="2100" dirty="0" err="1">
                <a:latin typeface="Bookman Old Style (Headings)"/>
              </a:rPr>
              <a:t>testing</a:t>
            </a:r>
            <a:r>
              <a:rPr lang="pl-PL" sz="2100" dirty="0">
                <a:latin typeface="Bookman Old Style (Headings)"/>
              </a:rPr>
              <a:t>: Idea</a:t>
            </a:r>
            <a:endParaRPr lang="en-GB" sz="2400" dirty="0">
              <a:latin typeface="Bookman Old Style (Headings)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924F976-6D73-4140-A998-46B4D8F1F837}"/>
              </a:ext>
            </a:extLst>
          </p:cNvPr>
          <p:cNvSpPr txBox="1"/>
          <p:nvPr/>
        </p:nvSpPr>
        <p:spPr>
          <a:xfrm>
            <a:off x="10929583" y="1032225"/>
            <a:ext cx="802801" cy="30777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l-PL" sz="1400" dirty="0" err="1">
                <a:latin typeface="+mj-lt"/>
              </a:rPr>
              <a:t>Stress</a:t>
            </a:r>
            <a:endParaRPr lang="en-GB" sz="1400" dirty="0">
              <a:latin typeface="+mj-lt"/>
            </a:endParaRPr>
          </a:p>
        </p:txBody>
      </p:sp>
      <p:cxnSp>
        <p:nvCxnSpPr>
          <p:cNvPr id="8" name="Connector: Curved 7">
            <a:extLst>
              <a:ext uri="{FF2B5EF4-FFF2-40B4-BE49-F238E27FC236}">
                <a16:creationId xmlns:a16="http://schemas.microsoft.com/office/drawing/2014/main" id="{7866BA54-2168-4BB1-91E8-5119A70DB7D9}"/>
              </a:ext>
            </a:extLst>
          </p:cNvPr>
          <p:cNvCxnSpPr>
            <a:cxnSpLocks/>
            <a:stCxn id="2" idx="2"/>
            <a:endCxn id="4" idx="3"/>
          </p:cNvCxnSpPr>
          <p:nvPr/>
        </p:nvCxnSpPr>
        <p:spPr>
          <a:xfrm rot="5400000">
            <a:off x="10761529" y="1624007"/>
            <a:ext cx="853460" cy="285451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F81EAC2C-3AFC-4C86-B349-B8CD575BB5FD}"/>
              </a:ext>
            </a:extLst>
          </p:cNvPr>
          <p:cNvSpPr txBox="1"/>
          <p:nvPr/>
        </p:nvSpPr>
        <p:spPr>
          <a:xfrm>
            <a:off x="322929" y="1391320"/>
            <a:ext cx="1076171" cy="30777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l-PL" sz="1400" dirty="0" err="1">
                <a:latin typeface="+mj-lt"/>
              </a:rPr>
              <a:t>Response</a:t>
            </a:r>
            <a:endParaRPr lang="en-GB" sz="1400" dirty="0">
              <a:latin typeface="+mj-lt"/>
            </a:endParaRPr>
          </a:p>
        </p:txBody>
      </p:sp>
      <p:cxnSp>
        <p:nvCxnSpPr>
          <p:cNvPr id="64" name="Connector: Curved 63">
            <a:extLst>
              <a:ext uri="{FF2B5EF4-FFF2-40B4-BE49-F238E27FC236}">
                <a16:creationId xmlns:a16="http://schemas.microsoft.com/office/drawing/2014/main" id="{02EFF196-C353-4990-83FC-7A04BD5CE770}"/>
              </a:ext>
            </a:extLst>
          </p:cNvPr>
          <p:cNvCxnSpPr>
            <a:cxnSpLocks/>
            <a:stCxn id="63" idx="2"/>
            <a:endCxn id="16" idx="1"/>
          </p:cNvCxnSpPr>
          <p:nvPr/>
        </p:nvCxnSpPr>
        <p:spPr>
          <a:xfrm rot="16200000" flipH="1">
            <a:off x="935119" y="1624993"/>
            <a:ext cx="269287" cy="417494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4" name="Graphic 3" descr="Hammer1 with solid fill">
            <a:extLst>
              <a:ext uri="{FF2B5EF4-FFF2-40B4-BE49-F238E27FC236}">
                <a16:creationId xmlns:a16="http://schemas.microsoft.com/office/drawing/2014/main" id="{8F4B7173-1916-43D5-92CB-3FDCB5D07D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51784">
            <a:off x="10490216" y="1718712"/>
            <a:ext cx="607862" cy="607862"/>
          </a:xfrm>
          <a:prstGeom prst="rect">
            <a:avLst/>
          </a:prstGeom>
        </p:spPr>
      </p:pic>
      <p:pic>
        <p:nvPicPr>
          <p:cNvPr id="16" name="Graphic 15" descr="Security camera with solid fill">
            <a:extLst>
              <a:ext uri="{FF2B5EF4-FFF2-40B4-BE49-F238E27FC236}">
                <a16:creationId xmlns:a16="http://schemas.microsoft.com/office/drawing/2014/main" id="{B25F9004-3C47-4FAF-B18C-6F9F58A1D2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78509" y="1677363"/>
            <a:ext cx="582042" cy="582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5684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FDEE08-5AB3-4524-9E0C-B3E34FA44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30984" y="7633353"/>
            <a:ext cx="785545" cy="365125"/>
          </a:xfrm>
          <a:noFill/>
        </p:spPr>
        <p:txBody>
          <a:bodyPr/>
          <a:lstStyle/>
          <a:p>
            <a:fld id="{3A98EE3D-8CD1-4C3F-BD1C-C98C9596463C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EAD305C6-8741-47F0-B457-6081CA4EDAF3}"/>
              </a:ext>
            </a:extLst>
          </p:cNvPr>
          <p:cNvSpPr/>
          <p:nvPr/>
        </p:nvSpPr>
        <p:spPr>
          <a:xfrm>
            <a:off x="1789866" y="2106655"/>
            <a:ext cx="865440" cy="368621"/>
          </a:xfrm>
          <a:prstGeom prst="ellipse">
            <a:avLst/>
          </a:prstGeom>
          <a:solidFill>
            <a:srgbClr val="60AE02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l-PL" sz="900" dirty="0">
                <a:solidFill>
                  <a:schemeClr val="bg1"/>
                </a:solidFill>
              </a:rPr>
              <a:t>Portfolio</a:t>
            </a:r>
            <a:endParaRPr lang="en-GB" sz="900" dirty="0">
              <a:solidFill>
                <a:schemeClr val="bg1"/>
              </a:solidFill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9850B62E-2AAD-4ECD-9701-4386C7E19D73}"/>
              </a:ext>
            </a:extLst>
          </p:cNvPr>
          <p:cNvSpPr/>
          <p:nvPr/>
        </p:nvSpPr>
        <p:spPr>
          <a:xfrm>
            <a:off x="3816803" y="2106654"/>
            <a:ext cx="865440" cy="368621"/>
          </a:xfrm>
          <a:prstGeom prst="ellips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l-PL" sz="900" dirty="0"/>
              <a:t>GSPC</a:t>
            </a:r>
            <a:endParaRPr lang="en-GB" sz="900" dirty="0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B8B56C17-546D-4017-B728-42759C73076C}"/>
              </a:ext>
            </a:extLst>
          </p:cNvPr>
          <p:cNvSpPr/>
          <p:nvPr/>
        </p:nvSpPr>
        <p:spPr>
          <a:xfrm>
            <a:off x="5898090" y="2106653"/>
            <a:ext cx="865440" cy="368621"/>
          </a:xfrm>
          <a:prstGeom prst="ellips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l-PL" sz="900" dirty="0"/>
              <a:t>FTSE</a:t>
            </a:r>
            <a:endParaRPr lang="en-GB" sz="900" dirty="0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7AF7DD9B-3CE1-4CC2-BD88-EFD1EDD1E68F}"/>
              </a:ext>
            </a:extLst>
          </p:cNvPr>
          <p:cNvSpPr/>
          <p:nvPr/>
        </p:nvSpPr>
        <p:spPr>
          <a:xfrm>
            <a:off x="7990091" y="2106652"/>
            <a:ext cx="865440" cy="368621"/>
          </a:xfrm>
          <a:prstGeom prst="ellipse">
            <a:avLst/>
          </a:prstGeom>
          <a:solidFill>
            <a:srgbClr val="FF66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l-PL" sz="900" dirty="0">
                <a:solidFill>
                  <a:schemeClr val="bg1"/>
                </a:solidFill>
              </a:rPr>
              <a:t>N225</a:t>
            </a:r>
            <a:endParaRPr lang="en-GB" sz="900" dirty="0">
              <a:solidFill>
                <a:schemeClr val="bg1"/>
              </a:solidFill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EFDDAFE3-ECB2-4013-A1E3-9FD1B08C4DAB}"/>
              </a:ext>
            </a:extLst>
          </p:cNvPr>
          <p:cNvSpPr/>
          <p:nvPr/>
        </p:nvSpPr>
        <p:spPr>
          <a:xfrm>
            <a:off x="10021951" y="2106651"/>
            <a:ext cx="865440" cy="368621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l-PL" sz="1100" b="1" dirty="0">
                <a:solidFill>
                  <a:schemeClr val="bg1"/>
                </a:solidFill>
              </a:rPr>
              <a:t>VIX</a:t>
            </a:r>
            <a:endParaRPr lang="en-GB" sz="1100" b="1" dirty="0">
              <a:solidFill>
                <a:schemeClr val="bg1"/>
              </a:solidFill>
            </a:endParaRP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9317DB1-C37A-4183-A217-22456B24B1E9}"/>
              </a:ext>
            </a:extLst>
          </p:cNvPr>
          <p:cNvCxnSpPr>
            <a:cxnSpLocks/>
            <a:stCxn id="28" idx="6"/>
            <a:endCxn id="43" idx="2"/>
          </p:cNvCxnSpPr>
          <p:nvPr/>
        </p:nvCxnSpPr>
        <p:spPr>
          <a:xfrm flipV="1">
            <a:off x="2655306" y="2290965"/>
            <a:ext cx="1161497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97463558-78A8-4624-BC64-E3AFC84ADA2A}"/>
              </a:ext>
            </a:extLst>
          </p:cNvPr>
          <p:cNvCxnSpPr>
            <a:cxnSpLocks/>
            <a:stCxn id="43" idx="6"/>
            <a:endCxn id="44" idx="2"/>
          </p:cNvCxnSpPr>
          <p:nvPr/>
        </p:nvCxnSpPr>
        <p:spPr>
          <a:xfrm flipV="1">
            <a:off x="4682243" y="2290964"/>
            <a:ext cx="1215847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080F0D52-BF70-4F32-8CD0-FEB881C9B6E5}"/>
              </a:ext>
            </a:extLst>
          </p:cNvPr>
          <p:cNvCxnSpPr>
            <a:cxnSpLocks/>
            <a:stCxn id="44" idx="6"/>
            <a:endCxn id="45" idx="2"/>
          </p:cNvCxnSpPr>
          <p:nvPr/>
        </p:nvCxnSpPr>
        <p:spPr>
          <a:xfrm flipV="1">
            <a:off x="6763530" y="2290963"/>
            <a:ext cx="1226561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8C3F0E16-EA91-48F9-A5CD-B7354D52C1E2}"/>
              </a:ext>
            </a:extLst>
          </p:cNvPr>
          <p:cNvCxnSpPr>
            <a:cxnSpLocks/>
            <a:stCxn id="45" idx="6"/>
            <a:endCxn id="46" idx="2"/>
          </p:cNvCxnSpPr>
          <p:nvPr/>
        </p:nvCxnSpPr>
        <p:spPr>
          <a:xfrm flipV="1">
            <a:off x="8855531" y="2290962"/>
            <a:ext cx="1166420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BF248792-92DA-4E6B-86BE-1F6F64113DCF}"/>
              </a:ext>
            </a:extLst>
          </p:cNvPr>
          <p:cNvSpPr/>
          <p:nvPr/>
        </p:nvSpPr>
        <p:spPr>
          <a:xfrm>
            <a:off x="2841188" y="1960967"/>
            <a:ext cx="770622" cy="2767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900" dirty="0">
                <a:solidFill>
                  <a:schemeClr val="tx1"/>
                </a:solidFill>
              </a:rPr>
              <a:t>BB1(0.6)</a:t>
            </a:r>
            <a:endParaRPr lang="en-GB" sz="900" dirty="0">
              <a:solidFill>
                <a:schemeClr val="tx1"/>
              </a:solidFill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36A79B9B-07DD-4029-BA25-6BF5A0147021}"/>
              </a:ext>
            </a:extLst>
          </p:cNvPr>
          <p:cNvSpPr/>
          <p:nvPr/>
        </p:nvSpPr>
        <p:spPr>
          <a:xfrm>
            <a:off x="4938435" y="1968288"/>
            <a:ext cx="770622" cy="2767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900" dirty="0">
                <a:solidFill>
                  <a:schemeClr val="tx1"/>
                </a:solidFill>
              </a:rPr>
              <a:t>BB7(0.37)</a:t>
            </a:r>
            <a:endParaRPr lang="en-GB" sz="900" dirty="0">
              <a:solidFill>
                <a:schemeClr val="tx1"/>
              </a:solidFill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CE466C22-1BF2-48AC-83E7-832E3455EECE}"/>
              </a:ext>
            </a:extLst>
          </p:cNvPr>
          <p:cNvSpPr/>
          <p:nvPr/>
        </p:nvSpPr>
        <p:spPr>
          <a:xfrm>
            <a:off x="7021235" y="1960967"/>
            <a:ext cx="865439" cy="2767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900" dirty="0" err="1">
                <a:solidFill>
                  <a:schemeClr val="tx1"/>
                </a:solidFill>
              </a:rPr>
              <a:t>Gumbell</a:t>
            </a:r>
            <a:r>
              <a:rPr lang="pl-PL" sz="900" dirty="0">
                <a:solidFill>
                  <a:schemeClr val="tx1"/>
                </a:solidFill>
              </a:rPr>
              <a:t>(0.2)</a:t>
            </a:r>
            <a:endParaRPr lang="en-GB" sz="900" dirty="0">
              <a:solidFill>
                <a:schemeClr val="tx1"/>
              </a:solidFill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0B0B8DE6-ACD2-4C9D-9C7E-740684CDD741}"/>
              </a:ext>
            </a:extLst>
          </p:cNvPr>
          <p:cNvSpPr/>
          <p:nvPr/>
        </p:nvSpPr>
        <p:spPr>
          <a:xfrm>
            <a:off x="9009819" y="1960967"/>
            <a:ext cx="865439" cy="276726"/>
          </a:xfrm>
          <a:prstGeom prst="rect">
            <a:avLst/>
          </a:prstGeom>
          <a:solidFill>
            <a:srgbClr val="E6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900" dirty="0">
                <a:solidFill>
                  <a:schemeClr val="bg1"/>
                </a:solidFill>
              </a:rPr>
              <a:t>Frank(-0.13)</a:t>
            </a:r>
            <a:endParaRPr lang="en-GB" sz="900" dirty="0">
              <a:solidFill>
                <a:schemeClr val="bg1"/>
              </a:solidFill>
            </a:endParaRP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D817053E-AF2C-4D8F-B561-EEE69B337A92}"/>
              </a:ext>
            </a:extLst>
          </p:cNvPr>
          <p:cNvSpPr/>
          <p:nvPr/>
        </p:nvSpPr>
        <p:spPr>
          <a:xfrm>
            <a:off x="2734868" y="3082311"/>
            <a:ext cx="981774" cy="357585"/>
          </a:xfrm>
          <a:prstGeom prst="ellips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l-PL" sz="900" dirty="0" err="1"/>
              <a:t>Port,GSPC</a:t>
            </a:r>
            <a:endParaRPr lang="en-GB" sz="900" dirty="0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08D8417E-BBAE-47B9-A272-ADA281779C5E}"/>
              </a:ext>
            </a:extLst>
          </p:cNvPr>
          <p:cNvSpPr/>
          <p:nvPr/>
        </p:nvSpPr>
        <p:spPr>
          <a:xfrm>
            <a:off x="4890038" y="3064844"/>
            <a:ext cx="1064153" cy="392517"/>
          </a:xfrm>
          <a:prstGeom prst="ellips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l-PL" sz="900" dirty="0"/>
              <a:t>GSPC,FTSE</a:t>
            </a:r>
            <a:endParaRPr lang="en-GB" sz="900" dirty="0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2D63B041-E8BE-489B-8B7E-68CB04154E89}"/>
              </a:ext>
            </a:extLst>
          </p:cNvPr>
          <p:cNvSpPr/>
          <p:nvPr/>
        </p:nvSpPr>
        <p:spPr>
          <a:xfrm>
            <a:off x="6935784" y="3064845"/>
            <a:ext cx="1064153" cy="392516"/>
          </a:xfrm>
          <a:prstGeom prst="ellips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l-PL" sz="900" dirty="0"/>
              <a:t>FTSE,N225</a:t>
            </a:r>
            <a:endParaRPr lang="en-GB" sz="900" dirty="0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B899B3CE-07F1-4A2B-8E97-553EB4922A27}"/>
              </a:ext>
            </a:extLst>
          </p:cNvPr>
          <p:cNvSpPr/>
          <p:nvPr/>
        </p:nvSpPr>
        <p:spPr>
          <a:xfrm>
            <a:off x="9092547" y="3064844"/>
            <a:ext cx="1001462" cy="368621"/>
          </a:xfrm>
          <a:prstGeom prst="ellipse">
            <a:avLst/>
          </a:prstGeom>
          <a:solidFill>
            <a:srgbClr val="E6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l-PL" sz="900" dirty="0">
                <a:solidFill>
                  <a:schemeClr val="bg1"/>
                </a:solidFill>
              </a:rPr>
              <a:t>N225, VIX</a:t>
            </a:r>
            <a:endParaRPr lang="en-GB" sz="900" dirty="0">
              <a:solidFill>
                <a:schemeClr val="bg1"/>
              </a:solidFill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3B39E6B4-9555-4C17-AA40-32F4960B854B}"/>
              </a:ext>
            </a:extLst>
          </p:cNvPr>
          <p:cNvSpPr/>
          <p:nvPr/>
        </p:nvSpPr>
        <p:spPr>
          <a:xfrm>
            <a:off x="3944603" y="2835118"/>
            <a:ext cx="770622" cy="2767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900" dirty="0">
                <a:solidFill>
                  <a:schemeClr val="tx1"/>
                </a:solidFill>
              </a:rPr>
              <a:t>Joe(0.13)</a:t>
            </a:r>
            <a:endParaRPr lang="en-GB" sz="900" dirty="0">
              <a:solidFill>
                <a:schemeClr val="tx1"/>
              </a:solidFill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111ACF9A-1A86-49D5-9651-8C78C0F2115A}"/>
              </a:ext>
            </a:extLst>
          </p:cNvPr>
          <p:cNvSpPr/>
          <p:nvPr/>
        </p:nvSpPr>
        <p:spPr>
          <a:xfrm>
            <a:off x="6041850" y="2842439"/>
            <a:ext cx="770622" cy="2767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900" dirty="0" err="1">
                <a:solidFill>
                  <a:schemeClr val="tx1"/>
                </a:solidFill>
              </a:rPr>
              <a:t>Indep</a:t>
            </a:r>
            <a:r>
              <a:rPr lang="pl-PL" sz="900" dirty="0">
                <a:solidFill>
                  <a:schemeClr val="tx1"/>
                </a:solidFill>
              </a:rPr>
              <a:t>(0)</a:t>
            </a:r>
            <a:endParaRPr lang="en-GB" sz="900" dirty="0">
              <a:solidFill>
                <a:schemeClr val="tx1"/>
              </a:solidFill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633697C8-5DFD-4F68-9E12-4B5AA3F8134A}"/>
              </a:ext>
            </a:extLst>
          </p:cNvPr>
          <p:cNvSpPr/>
          <p:nvPr/>
        </p:nvSpPr>
        <p:spPr>
          <a:xfrm>
            <a:off x="8059568" y="2846689"/>
            <a:ext cx="975731" cy="276726"/>
          </a:xfrm>
          <a:prstGeom prst="rect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900" dirty="0" err="1">
                <a:solidFill>
                  <a:schemeClr val="bg1"/>
                </a:solidFill>
              </a:rPr>
              <a:t>Gumbell</a:t>
            </a:r>
            <a:r>
              <a:rPr lang="pl-PL" sz="900" dirty="0">
                <a:solidFill>
                  <a:schemeClr val="bg1"/>
                </a:solidFill>
              </a:rPr>
              <a:t>(-0.32)</a:t>
            </a:r>
            <a:endParaRPr lang="en-GB" sz="900" dirty="0">
              <a:solidFill>
                <a:schemeClr val="bg1"/>
              </a:solidFill>
            </a:endParaRPr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9DF7F924-2EAE-418F-BD63-5039E1E81588}"/>
              </a:ext>
            </a:extLst>
          </p:cNvPr>
          <p:cNvCxnSpPr>
            <a:cxnSpLocks/>
            <a:stCxn id="68" idx="6"/>
            <a:endCxn id="69" idx="2"/>
          </p:cNvCxnSpPr>
          <p:nvPr/>
        </p:nvCxnSpPr>
        <p:spPr>
          <a:xfrm flipV="1">
            <a:off x="3716642" y="3261103"/>
            <a:ext cx="1173396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543A2D5D-FE6B-4493-BE45-5B165FDAD273}"/>
              </a:ext>
            </a:extLst>
          </p:cNvPr>
          <p:cNvCxnSpPr>
            <a:cxnSpLocks/>
            <a:stCxn id="69" idx="6"/>
            <a:endCxn id="70" idx="2"/>
          </p:cNvCxnSpPr>
          <p:nvPr/>
        </p:nvCxnSpPr>
        <p:spPr>
          <a:xfrm>
            <a:off x="5954191" y="3261103"/>
            <a:ext cx="98159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A8569C47-78A9-4D59-B2EA-32DC3EC5AAC4}"/>
              </a:ext>
            </a:extLst>
          </p:cNvPr>
          <p:cNvCxnSpPr>
            <a:cxnSpLocks/>
            <a:stCxn id="70" idx="6"/>
            <a:endCxn id="71" idx="2"/>
          </p:cNvCxnSpPr>
          <p:nvPr/>
        </p:nvCxnSpPr>
        <p:spPr>
          <a:xfrm flipV="1">
            <a:off x="7999937" y="3249155"/>
            <a:ext cx="1092610" cy="1194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1" name="Oval 90">
            <a:extLst>
              <a:ext uri="{FF2B5EF4-FFF2-40B4-BE49-F238E27FC236}">
                <a16:creationId xmlns:a16="http://schemas.microsoft.com/office/drawing/2014/main" id="{CCD81521-D4FC-4DC3-9F5E-DA7B3E1425D0}"/>
              </a:ext>
            </a:extLst>
          </p:cNvPr>
          <p:cNvSpPr/>
          <p:nvPr/>
        </p:nvSpPr>
        <p:spPr>
          <a:xfrm>
            <a:off x="3293829" y="4046931"/>
            <a:ext cx="1478987" cy="375052"/>
          </a:xfrm>
          <a:prstGeom prst="ellips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l-PL" sz="900" dirty="0" err="1"/>
              <a:t>Port,FTSE|GSPC</a:t>
            </a:r>
            <a:endParaRPr lang="en-GB" sz="900" dirty="0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3671B16B-906F-48D4-B9FF-587647C42C16}"/>
              </a:ext>
            </a:extLst>
          </p:cNvPr>
          <p:cNvSpPr/>
          <p:nvPr/>
        </p:nvSpPr>
        <p:spPr>
          <a:xfrm>
            <a:off x="5598266" y="4029466"/>
            <a:ext cx="1637373" cy="392517"/>
          </a:xfrm>
          <a:prstGeom prst="ellips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l-PL" sz="900" dirty="0"/>
              <a:t>GSPC,FTSE|N225</a:t>
            </a:r>
            <a:endParaRPr lang="en-GB" sz="900" dirty="0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FF1F6A3F-838F-461B-B25D-F432FE88F2F2}"/>
              </a:ext>
            </a:extLst>
          </p:cNvPr>
          <p:cNvSpPr/>
          <p:nvPr/>
        </p:nvSpPr>
        <p:spPr>
          <a:xfrm>
            <a:off x="8023702" y="4020846"/>
            <a:ext cx="1342893" cy="432915"/>
          </a:xfrm>
          <a:prstGeom prst="ellipse">
            <a:avLst/>
          </a:prstGeom>
          <a:solidFill>
            <a:srgbClr val="FF66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l-PL" sz="900" dirty="0">
                <a:solidFill>
                  <a:schemeClr val="bg1"/>
                </a:solidFill>
              </a:rPr>
              <a:t>FTSE,N225|VIX</a:t>
            </a:r>
            <a:endParaRPr lang="en-GB" sz="900" dirty="0">
              <a:solidFill>
                <a:schemeClr val="bg1"/>
              </a:solidFill>
            </a:endParaRP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A2E4C848-A43A-4C4D-9F59-D32EC08CE435}"/>
              </a:ext>
            </a:extLst>
          </p:cNvPr>
          <p:cNvSpPr/>
          <p:nvPr/>
        </p:nvSpPr>
        <p:spPr>
          <a:xfrm>
            <a:off x="4805570" y="3814632"/>
            <a:ext cx="770622" cy="2767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900" dirty="0">
                <a:solidFill>
                  <a:schemeClr val="tx1"/>
                </a:solidFill>
              </a:rPr>
              <a:t>Joe(0.08)</a:t>
            </a:r>
            <a:endParaRPr lang="en-GB" sz="900" dirty="0">
              <a:solidFill>
                <a:schemeClr val="tx1"/>
              </a:solidFill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70B4DBE9-72B7-47F3-A206-C103A6853D46}"/>
              </a:ext>
            </a:extLst>
          </p:cNvPr>
          <p:cNvSpPr/>
          <p:nvPr/>
        </p:nvSpPr>
        <p:spPr>
          <a:xfrm>
            <a:off x="7246376" y="3833208"/>
            <a:ext cx="770622" cy="276726"/>
          </a:xfrm>
          <a:prstGeom prst="rect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900" dirty="0">
                <a:solidFill>
                  <a:schemeClr val="bg1"/>
                </a:solidFill>
              </a:rPr>
              <a:t>BB1(-0.58)</a:t>
            </a:r>
            <a:endParaRPr lang="en-GB" sz="900" dirty="0">
              <a:solidFill>
                <a:schemeClr val="bg1"/>
              </a:solidFill>
            </a:endParaRPr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0B478C00-C364-4641-BC71-41BAF1EBFAA8}"/>
              </a:ext>
            </a:extLst>
          </p:cNvPr>
          <p:cNvCxnSpPr>
            <a:cxnSpLocks/>
            <a:stCxn id="91" idx="6"/>
            <a:endCxn id="92" idx="2"/>
          </p:cNvCxnSpPr>
          <p:nvPr/>
        </p:nvCxnSpPr>
        <p:spPr>
          <a:xfrm flipV="1">
            <a:off x="4772816" y="4225725"/>
            <a:ext cx="825450" cy="873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097903CA-9973-46CA-94E2-077E64FED379}"/>
              </a:ext>
            </a:extLst>
          </p:cNvPr>
          <p:cNvCxnSpPr>
            <a:cxnSpLocks/>
            <a:stCxn id="92" idx="6"/>
            <a:endCxn id="93" idx="2"/>
          </p:cNvCxnSpPr>
          <p:nvPr/>
        </p:nvCxnSpPr>
        <p:spPr>
          <a:xfrm>
            <a:off x="7235639" y="4225725"/>
            <a:ext cx="788063" cy="1157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7" name="Oval 106">
            <a:extLst>
              <a:ext uri="{FF2B5EF4-FFF2-40B4-BE49-F238E27FC236}">
                <a16:creationId xmlns:a16="http://schemas.microsoft.com/office/drawing/2014/main" id="{8AB16DF4-7B02-40D0-AD4D-35DBD68079AA}"/>
              </a:ext>
            </a:extLst>
          </p:cNvPr>
          <p:cNvSpPr/>
          <p:nvPr/>
        </p:nvSpPr>
        <p:spPr>
          <a:xfrm>
            <a:off x="4079287" y="4929577"/>
            <a:ext cx="1896198" cy="455044"/>
          </a:xfrm>
          <a:prstGeom prst="ellips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l-PL" sz="900" dirty="0"/>
              <a:t>Port,N225|GSPC,FTSE</a:t>
            </a:r>
            <a:endParaRPr lang="en-GB" sz="900" dirty="0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0D61A8E5-B5DF-406B-82FF-300F87E5F2E5}"/>
              </a:ext>
            </a:extLst>
          </p:cNvPr>
          <p:cNvSpPr/>
          <p:nvPr/>
        </p:nvSpPr>
        <p:spPr>
          <a:xfrm>
            <a:off x="7182428" y="4929577"/>
            <a:ext cx="1755659" cy="455044"/>
          </a:xfrm>
          <a:prstGeom prst="ellipse">
            <a:avLst/>
          </a:prstGeom>
          <a:solidFill>
            <a:srgbClr val="FF66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l-PL" sz="900" dirty="0">
                <a:solidFill>
                  <a:schemeClr val="bg1"/>
                </a:solidFill>
              </a:rPr>
              <a:t>GSPC,VIX|FTSE,N225</a:t>
            </a:r>
            <a:endParaRPr lang="en-GB" sz="900" dirty="0">
              <a:solidFill>
                <a:schemeClr val="bg1"/>
              </a:solidFill>
            </a:endParaRP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DAC94BFB-01C1-4A7F-BD75-60D3615BBC1F}"/>
              </a:ext>
            </a:extLst>
          </p:cNvPr>
          <p:cNvSpPr/>
          <p:nvPr/>
        </p:nvSpPr>
        <p:spPr>
          <a:xfrm>
            <a:off x="6103643" y="4809443"/>
            <a:ext cx="956261" cy="244948"/>
          </a:xfrm>
          <a:prstGeom prst="rect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900" dirty="0">
                <a:solidFill>
                  <a:schemeClr val="bg1"/>
                </a:solidFill>
              </a:rPr>
              <a:t>Clayton(-0.06)</a:t>
            </a:r>
            <a:endParaRPr lang="en-GB" sz="900" dirty="0">
              <a:solidFill>
                <a:schemeClr val="bg1"/>
              </a:solidFill>
            </a:endParaRPr>
          </a:p>
        </p:txBody>
      </p: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1E870F40-4669-41F5-BE28-FFA10F8EFB19}"/>
              </a:ext>
            </a:extLst>
          </p:cNvPr>
          <p:cNvCxnSpPr>
            <a:cxnSpLocks/>
            <a:stCxn id="107" idx="6"/>
            <a:endCxn id="108" idx="2"/>
          </p:cNvCxnSpPr>
          <p:nvPr/>
        </p:nvCxnSpPr>
        <p:spPr>
          <a:xfrm>
            <a:off x="5975485" y="5157099"/>
            <a:ext cx="120694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0774ED9E-76E7-4E07-8F2E-FF0A5D708CE3}"/>
              </a:ext>
            </a:extLst>
          </p:cNvPr>
          <p:cNvCxnSpPr>
            <a:cxnSpLocks/>
            <a:stCxn id="55" idx="2"/>
            <a:endCxn id="68" idx="0"/>
          </p:cNvCxnSpPr>
          <p:nvPr/>
        </p:nvCxnSpPr>
        <p:spPr>
          <a:xfrm flipH="1">
            <a:off x="3225755" y="2237693"/>
            <a:ext cx="744" cy="844618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5FB5FAAE-B5EA-4F17-AB9E-8BF75C350064}"/>
              </a:ext>
            </a:extLst>
          </p:cNvPr>
          <p:cNvCxnSpPr>
            <a:cxnSpLocks/>
            <a:stCxn id="65" idx="2"/>
            <a:endCxn id="69" idx="0"/>
          </p:cNvCxnSpPr>
          <p:nvPr/>
        </p:nvCxnSpPr>
        <p:spPr>
          <a:xfrm>
            <a:off x="5323746" y="2245014"/>
            <a:ext cx="98369" cy="81983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BFDF3874-8EE3-415F-ABF7-BA1DAA55C0F2}"/>
              </a:ext>
            </a:extLst>
          </p:cNvPr>
          <p:cNvCxnSpPr>
            <a:cxnSpLocks/>
            <a:stCxn id="66" idx="2"/>
            <a:endCxn id="70" idx="0"/>
          </p:cNvCxnSpPr>
          <p:nvPr/>
        </p:nvCxnSpPr>
        <p:spPr>
          <a:xfrm>
            <a:off x="7453955" y="2237693"/>
            <a:ext cx="13906" cy="827152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93E9FC9E-D8D3-493A-9964-6B60004B8BF2}"/>
              </a:ext>
            </a:extLst>
          </p:cNvPr>
          <p:cNvCxnSpPr>
            <a:cxnSpLocks/>
            <a:stCxn id="67" idx="2"/>
            <a:endCxn id="71" idx="0"/>
          </p:cNvCxnSpPr>
          <p:nvPr/>
        </p:nvCxnSpPr>
        <p:spPr>
          <a:xfrm>
            <a:off x="9442539" y="2237693"/>
            <a:ext cx="150739" cy="827151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4DEFAC30-955E-4C62-96A9-259BED171096}"/>
              </a:ext>
            </a:extLst>
          </p:cNvPr>
          <p:cNvCxnSpPr>
            <a:cxnSpLocks/>
            <a:stCxn id="73" idx="2"/>
            <a:endCxn id="91" idx="0"/>
          </p:cNvCxnSpPr>
          <p:nvPr/>
        </p:nvCxnSpPr>
        <p:spPr>
          <a:xfrm flipH="1">
            <a:off x="4033323" y="3111844"/>
            <a:ext cx="296591" cy="935087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BCD71159-4A66-45F6-A83D-98A98F244255}"/>
              </a:ext>
            </a:extLst>
          </p:cNvPr>
          <p:cNvCxnSpPr>
            <a:cxnSpLocks/>
            <a:stCxn id="74" idx="2"/>
            <a:endCxn id="92" idx="0"/>
          </p:cNvCxnSpPr>
          <p:nvPr/>
        </p:nvCxnSpPr>
        <p:spPr>
          <a:xfrm flipH="1">
            <a:off x="6416953" y="3119165"/>
            <a:ext cx="10208" cy="910301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5ADF7822-F27A-4FF5-A0B8-6680FC21CD55}"/>
              </a:ext>
            </a:extLst>
          </p:cNvPr>
          <p:cNvCxnSpPr>
            <a:cxnSpLocks/>
            <a:stCxn id="75" idx="2"/>
            <a:endCxn id="93" idx="0"/>
          </p:cNvCxnSpPr>
          <p:nvPr/>
        </p:nvCxnSpPr>
        <p:spPr>
          <a:xfrm>
            <a:off x="8547434" y="3123415"/>
            <a:ext cx="147715" cy="897431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CEED186C-7C7C-4D1C-BA1A-3406E4447EAE}"/>
              </a:ext>
            </a:extLst>
          </p:cNvPr>
          <p:cNvCxnSpPr>
            <a:cxnSpLocks/>
            <a:stCxn id="94" idx="2"/>
            <a:endCxn id="107" idx="0"/>
          </p:cNvCxnSpPr>
          <p:nvPr/>
        </p:nvCxnSpPr>
        <p:spPr>
          <a:xfrm flipH="1">
            <a:off x="5027386" y="4091358"/>
            <a:ext cx="163495" cy="838219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6DCA0F15-3594-49D8-9141-B8EDB04A8282}"/>
              </a:ext>
            </a:extLst>
          </p:cNvPr>
          <p:cNvCxnSpPr>
            <a:cxnSpLocks/>
            <a:stCxn id="95" idx="2"/>
            <a:endCxn id="108" idx="0"/>
          </p:cNvCxnSpPr>
          <p:nvPr/>
        </p:nvCxnSpPr>
        <p:spPr>
          <a:xfrm>
            <a:off x="7631687" y="4109934"/>
            <a:ext cx="428571" cy="819643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42" name="TextBox 141">
            <a:extLst>
              <a:ext uri="{FF2B5EF4-FFF2-40B4-BE49-F238E27FC236}">
                <a16:creationId xmlns:a16="http://schemas.microsoft.com/office/drawing/2014/main" id="{F40999C5-8FC1-4C02-980B-C99CFC2622E2}"/>
              </a:ext>
            </a:extLst>
          </p:cNvPr>
          <p:cNvSpPr txBox="1"/>
          <p:nvPr/>
        </p:nvSpPr>
        <p:spPr>
          <a:xfrm>
            <a:off x="1248948" y="2137072"/>
            <a:ext cx="5667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400" dirty="0">
                <a:latin typeface="+mj-lt"/>
              </a:rPr>
              <a:t>T1:</a:t>
            </a:r>
            <a:endParaRPr lang="en-GB" sz="1400" dirty="0">
              <a:latin typeface="+mj-lt"/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ECCDD780-304D-4318-A679-EAD057702725}"/>
              </a:ext>
            </a:extLst>
          </p:cNvPr>
          <p:cNvSpPr txBox="1"/>
          <p:nvPr/>
        </p:nvSpPr>
        <p:spPr>
          <a:xfrm>
            <a:off x="2200452" y="3095265"/>
            <a:ext cx="5667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400" dirty="0">
                <a:latin typeface="+mj-lt"/>
              </a:rPr>
              <a:t>T2:</a:t>
            </a:r>
            <a:endParaRPr lang="en-GB" sz="1400" dirty="0">
              <a:latin typeface="+mj-lt"/>
            </a:endParaRP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7CC37CC7-611C-47C9-95C1-008CDAA1BB12}"/>
              </a:ext>
            </a:extLst>
          </p:cNvPr>
          <p:cNvSpPr txBox="1"/>
          <p:nvPr/>
        </p:nvSpPr>
        <p:spPr>
          <a:xfrm>
            <a:off x="2672310" y="4073574"/>
            <a:ext cx="5667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400" dirty="0">
                <a:latin typeface="+mj-lt"/>
              </a:rPr>
              <a:t>T3:</a:t>
            </a:r>
            <a:endParaRPr lang="en-GB" sz="1400" dirty="0">
              <a:latin typeface="+mj-lt"/>
            </a:endParaRP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7AC48539-1AF6-45D1-801E-93A49685C88B}"/>
              </a:ext>
            </a:extLst>
          </p:cNvPr>
          <p:cNvSpPr txBox="1"/>
          <p:nvPr/>
        </p:nvSpPr>
        <p:spPr>
          <a:xfrm>
            <a:off x="3481758" y="5003210"/>
            <a:ext cx="5667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400" dirty="0">
                <a:latin typeface="+mj-lt"/>
              </a:rPr>
              <a:t>T4:</a:t>
            </a:r>
            <a:endParaRPr lang="en-GB" sz="1400" dirty="0">
              <a:latin typeface="+mj-lt"/>
            </a:endParaRPr>
          </a:p>
        </p:txBody>
      </p:sp>
      <p:sp>
        <p:nvSpPr>
          <p:cNvPr id="153" name="Title 4">
            <a:extLst>
              <a:ext uri="{FF2B5EF4-FFF2-40B4-BE49-F238E27FC236}">
                <a16:creationId xmlns:a16="http://schemas.microsoft.com/office/drawing/2014/main" id="{124E92A4-9DB3-47F4-BF44-D1AD50203E3B}"/>
              </a:ext>
            </a:extLst>
          </p:cNvPr>
          <p:cNvSpPr txBox="1">
            <a:spLocks/>
          </p:cNvSpPr>
          <p:nvPr/>
        </p:nvSpPr>
        <p:spPr>
          <a:xfrm>
            <a:off x="416960" y="406414"/>
            <a:ext cx="5759516" cy="810477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700" i="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dirty="0">
                <a:latin typeface="Bookman Old Style (Headings)"/>
              </a:rPr>
              <a:t>Case </a:t>
            </a:r>
            <a:r>
              <a:rPr lang="pl-PL" dirty="0" err="1">
                <a:latin typeface="Bookman Old Style (Headings)"/>
              </a:rPr>
              <a:t>study</a:t>
            </a:r>
            <a:r>
              <a:rPr lang="pl-PL" dirty="0">
                <a:latin typeface="Bookman Old Style (Headings)"/>
              </a:rPr>
              <a:t>:</a:t>
            </a:r>
            <a:br>
              <a:rPr lang="pl-PL" dirty="0">
                <a:latin typeface="Bookman Old Style (Headings)"/>
              </a:rPr>
            </a:br>
            <a:r>
              <a:rPr lang="pl-PL" sz="2100" dirty="0">
                <a:latin typeface="Bookman Old Style (Headings)"/>
              </a:rPr>
              <a:t>D-</a:t>
            </a:r>
            <a:r>
              <a:rPr lang="pl-PL" sz="2100" dirty="0" err="1">
                <a:latin typeface="Bookman Old Style (Headings)"/>
              </a:rPr>
              <a:t>vine</a:t>
            </a:r>
            <a:r>
              <a:rPr lang="pl-PL" sz="2100" dirty="0">
                <a:latin typeface="Bookman Old Style (Headings)"/>
              </a:rPr>
              <a:t> </a:t>
            </a:r>
            <a:r>
              <a:rPr lang="pl-PL" sz="2100" dirty="0" err="1">
                <a:latin typeface="Bookman Old Style (Headings)"/>
              </a:rPr>
              <a:t>regression</a:t>
            </a:r>
            <a:r>
              <a:rPr lang="pl-PL" sz="2100" dirty="0">
                <a:latin typeface="Bookman Old Style (Headings)"/>
              </a:rPr>
              <a:t> </a:t>
            </a:r>
            <a:r>
              <a:rPr lang="pl-PL" sz="2100" dirty="0" err="1">
                <a:latin typeface="Bookman Old Style (Headings)"/>
              </a:rPr>
              <a:t>stress</a:t>
            </a:r>
            <a:r>
              <a:rPr lang="pl-PL" sz="2100" dirty="0">
                <a:latin typeface="Bookman Old Style (Headings)"/>
              </a:rPr>
              <a:t> </a:t>
            </a:r>
            <a:r>
              <a:rPr lang="pl-PL" sz="2100" dirty="0" err="1">
                <a:latin typeface="Bookman Old Style (Headings)"/>
              </a:rPr>
              <a:t>testing</a:t>
            </a:r>
            <a:r>
              <a:rPr lang="pl-PL" sz="2100" dirty="0">
                <a:latin typeface="Bookman Old Style (Headings)"/>
              </a:rPr>
              <a:t>: Idea</a:t>
            </a:r>
            <a:endParaRPr lang="en-GB" sz="2400" dirty="0">
              <a:latin typeface="Bookman Old Style (Headings)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0AF6C05-F020-4401-8E55-FE7BC2426437}"/>
              </a:ext>
            </a:extLst>
          </p:cNvPr>
          <p:cNvSpPr txBox="1"/>
          <p:nvPr/>
        </p:nvSpPr>
        <p:spPr>
          <a:xfrm>
            <a:off x="10929583" y="1032225"/>
            <a:ext cx="802801" cy="30777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l-PL" sz="1400" dirty="0" err="1">
                <a:latin typeface="+mj-lt"/>
              </a:rPr>
              <a:t>Stress</a:t>
            </a:r>
            <a:endParaRPr lang="en-GB" sz="1400" dirty="0">
              <a:latin typeface="+mj-lt"/>
            </a:endParaRPr>
          </a:p>
        </p:txBody>
      </p:sp>
      <p:cxnSp>
        <p:nvCxnSpPr>
          <p:cNvPr id="58" name="Connector: Curved 57">
            <a:extLst>
              <a:ext uri="{FF2B5EF4-FFF2-40B4-BE49-F238E27FC236}">
                <a16:creationId xmlns:a16="http://schemas.microsoft.com/office/drawing/2014/main" id="{11540666-0498-448E-8EA6-E67AD5B8019D}"/>
              </a:ext>
            </a:extLst>
          </p:cNvPr>
          <p:cNvCxnSpPr>
            <a:cxnSpLocks/>
            <a:stCxn id="57" idx="2"/>
            <a:endCxn id="61" idx="3"/>
          </p:cNvCxnSpPr>
          <p:nvPr/>
        </p:nvCxnSpPr>
        <p:spPr>
          <a:xfrm rot="5400000">
            <a:off x="10761529" y="1624007"/>
            <a:ext cx="853460" cy="285451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EA11FA2C-C2C9-41EB-8B78-ACE65F26254D}"/>
              </a:ext>
            </a:extLst>
          </p:cNvPr>
          <p:cNvSpPr txBox="1"/>
          <p:nvPr/>
        </p:nvSpPr>
        <p:spPr>
          <a:xfrm>
            <a:off x="322929" y="1391320"/>
            <a:ext cx="1076171" cy="30777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l-PL" sz="1400" dirty="0" err="1">
                <a:latin typeface="+mj-lt"/>
              </a:rPr>
              <a:t>Response</a:t>
            </a:r>
            <a:endParaRPr lang="en-GB" sz="1400" dirty="0">
              <a:latin typeface="+mj-lt"/>
            </a:endParaRPr>
          </a:p>
        </p:txBody>
      </p:sp>
      <p:cxnSp>
        <p:nvCxnSpPr>
          <p:cNvPr id="60" name="Connector: Curved 59">
            <a:extLst>
              <a:ext uri="{FF2B5EF4-FFF2-40B4-BE49-F238E27FC236}">
                <a16:creationId xmlns:a16="http://schemas.microsoft.com/office/drawing/2014/main" id="{62CEA628-5D2B-4C34-994C-12D970DC6164}"/>
              </a:ext>
            </a:extLst>
          </p:cNvPr>
          <p:cNvCxnSpPr>
            <a:cxnSpLocks/>
            <a:stCxn id="59" idx="2"/>
            <a:endCxn id="62" idx="1"/>
          </p:cNvCxnSpPr>
          <p:nvPr/>
        </p:nvCxnSpPr>
        <p:spPr>
          <a:xfrm rot="16200000" flipH="1">
            <a:off x="935119" y="1624993"/>
            <a:ext cx="269287" cy="417494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61" name="Graphic 60" descr="Hammer1 with solid fill">
            <a:extLst>
              <a:ext uri="{FF2B5EF4-FFF2-40B4-BE49-F238E27FC236}">
                <a16:creationId xmlns:a16="http://schemas.microsoft.com/office/drawing/2014/main" id="{25188291-9D7D-46FA-A2CD-11E988DFDB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51784">
            <a:off x="10490216" y="1718712"/>
            <a:ext cx="607862" cy="607862"/>
          </a:xfrm>
          <a:prstGeom prst="rect">
            <a:avLst/>
          </a:prstGeom>
        </p:spPr>
      </p:pic>
      <p:pic>
        <p:nvPicPr>
          <p:cNvPr id="62" name="Graphic 61" descr="Security camera with solid fill">
            <a:extLst>
              <a:ext uri="{FF2B5EF4-FFF2-40B4-BE49-F238E27FC236}">
                <a16:creationId xmlns:a16="http://schemas.microsoft.com/office/drawing/2014/main" id="{5ADDFC7D-E5C1-4E9F-B6A3-049C040AD8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78509" y="1677363"/>
            <a:ext cx="582042" cy="582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803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FDEE08-5AB3-4524-9E0C-B3E34FA44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30984" y="7633353"/>
            <a:ext cx="785545" cy="365125"/>
          </a:xfrm>
          <a:noFill/>
        </p:spPr>
        <p:txBody>
          <a:bodyPr/>
          <a:lstStyle/>
          <a:p>
            <a:fld id="{3A98EE3D-8CD1-4C3F-BD1C-C98C9596463C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EAD305C6-8741-47F0-B457-6081CA4EDAF3}"/>
              </a:ext>
            </a:extLst>
          </p:cNvPr>
          <p:cNvSpPr/>
          <p:nvPr/>
        </p:nvSpPr>
        <p:spPr>
          <a:xfrm>
            <a:off x="1789866" y="2106655"/>
            <a:ext cx="865440" cy="368621"/>
          </a:xfrm>
          <a:prstGeom prst="ellipse">
            <a:avLst/>
          </a:prstGeom>
          <a:solidFill>
            <a:srgbClr val="8AB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l-PL" sz="900" dirty="0">
                <a:solidFill>
                  <a:schemeClr val="bg1"/>
                </a:solidFill>
              </a:rPr>
              <a:t>Portfolio</a:t>
            </a:r>
            <a:endParaRPr lang="en-GB" sz="900" dirty="0">
              <a:solidFill>
                <a:schemeClr val="bg1"/>
              </a:solidFill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9850B62E-2AAD-4ECD-9701-4386C7E19D73}"/>
              </a:ext>
            </a:extLst>
          </p:cNvPr>
          <p:cNvSpPr/>
          <p:nvPr/>
        </p:nvSpPr>
        <p:spPr>
          <a:xfrm>
            <a:off x="3816803" y="2106654"/>
            <a:ext cx="865440" cy="368621"/>
          </a:xfrm>
          <a:prstGeom prst="ellips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l-PL" sz="900" dirty="0"/>
              <a:t>GSPC</a:t>
            </a:r>
            <a:endParaRPr lang="en-GB" sz="900" dirty="0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B8B56C17-546D-4017-B728-42759C73076C}"/>
              </a:ext>
            </a:extLst>
          </p:cNvPr>
          <p:cNvSpPr/>
          <p:nvPr/>
        </p:nvSpPr>
        <p:spPr>
          <a:xfrm>
            <a:off x="5898090" y="2106653"/>
            <a:ext cx="865440" cy="368621"/>
          </a:xfrm>
          <a:prstGeom prst="ellipse">
            <a:avLst/>
          </a:prstGeom>
          <a:solidFill>
            <a:srgbClr val="FFE10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l-PL" sz="900" dirty="0"/>
              <a:t>FTSE</a:t>
            </a:r>
            <a:endParaRPr lang="en-GB" sz="900" dirty="0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7AF7DD9B-3CE1-4CC2-BD88-EFD1EDD1E68F}"/>
              </a:ext>
            </a:extLst>
          </p:cNvPr>
          <p:cNvSpPr/>
          <p:nvPr/>
        </p:nvSpPr>
        <p:spPr>
          <a:xfrm>
            <a:off x="7990091" y="2106652"/>
            <a:ext cx="865440" cy="368621"/>
          </a:xfrm>
          <a:prstGeom prst="ellipse">
            <a:avLst/>
          </a:prstGeom>
          <a:solidFill>
            <a:srgbClr val="FF66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l-PL" sz="900" dirty="0">
                <a:solidFill>
                  <a:schemeClr val="bg1"/>
                </a:solidFill>
              </a:rPr>
              <a:t>N225</a:t>
            </a:r>
            <a:endParaRPr lang="en-GB" sz="900" dirty="0">
              <a:solidFill>
                <a:schemeClr val="bg1"/>
              </a:solidFill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EFDDAFE3-ECB2-4013-A1E3-9FD1B08C4DAB}"/>
              </a:ext>
            </a:extLst>
          </p:cNvPr>
          <p:cNvSpPr/>
          <p:nvPr/>
        </p:nvSpPr>
        <p:spPr>
          <a:xfrm>
            <a:off x="10021951" y="2106651"/>
            <a:ext cx="865440" cy="368621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l-PL" sz="1100" b="1" dirty="0">
                <a:solidFill>
                  <a:schemeClr val="bg1"/>
                </a:solidFill>
              </a:rPr>
              <a:t>VIX</a:t>
            </a:r>
            <a:endParaRPr lang="en-GB" sz="1100" b="1" dirty="0">
              <a:solidFill>
                <a:schemeClr val="bg1"/>
              </a:solidFill>
            </a:endParaRP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9317DB1-C37A-4183-A217-22456B24B1E9}"/>
              </a:ext>
            </a:extLst>
          </p:cNvPr>
          <p:cNvCxnSpPr>
            <a:cxnSpLocks/>
            <a:stCxn id="28" idx="6"/>
            <a:endCxn id="43" idx="2"/>
          </p:cNvCxnSpPr>
          <p:nvPr/>
        </p:nvCxnSpPr>
        <p:spPr>
          <a:xfrm flipV="1">
            <a:off x="2655306" y="2290965"/>
            <a:ext cx="1161497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97463558-78A8-4624-BC64-E3AFC84ADA2A}"/>
              </a:ext>
            </a:extLst>
          </p:cNvPr>
          <p:cNvCxnSpPr>
            <a:cxnSpLocks/>
            <a:stCxn id="43" idx="6"/>
            <a:endCxn id="44" idx="2"/>
          </p:cNvCxnSpPr>
          <p:nvPr/>
        </p:nvCxnSpPr>
        <p:spPr>
          <a:xfrm flipV="1">
            <a:off x="4682243" y="2290964"/>
            <a:ext cx="1215847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080F0D52-BF70-4F32-8CD0-FEB881C9B6E5}"/>
              </a:ext>
            </a:extLst>
          </p:cNvPr>
          <p:cNvCxnSpPr>
            <a:cxnSpLocks/>
            <a:stCxn id="44" idx="6"/>
            <a:endCxn id="45" idx="2"/>
          </p:cNvCxnSpPr>
          <p:nvPr/>
        </p:nvCxnSpPr>
        <p:spPr>
          <a:xfrm flipV="1">
            <a:off x="6763530" y="2290963"/>
            <a:ext cx="1226561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8C3F0E16-EA91-48F9-A5CD-B7354D52C1E2}"/>
              </a:ext>
            </a:extLst>
          </p:cNvPr>
          <p:cNvCxnSpPr>
            <a:cxnSpLocks/>
            <a:stCxn id="45" idx="6"/>
            <a:endCxn id="46" idx="2"/>
          </p:cNvCxnSpPr>
          <p:nvPr/>
        </p:nvCxnSpPr>
        <p:spPr>
          <a:xfrm flipV="1">
            <a:off x="8855531" y="2290962"/>
            <a:ext cx="1166420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BF248792-92DA-4E6B-86BE-1F6F64113DCF}"/>
              </a:ext>
            </a:extLst>
          </p:cNvPr>
          <p:cNvSpPr/>
          <p:nvPr/>
        </p:nvSpPr>
        <p:spPr>
          <a:xfrm>
            <a:off x="2841188" y="1960967"/>
            <a:ext cx="770622" cy="2767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900" dirty="0">
                <a:solidFill>
                  <a:schemeClr val="tx1"/>
                </a:solidFill>
              </a:rPr>
              <a:t>BB1(0.6)</a:t>
            </a:r>
            <a:endParaRPr lang="en-GB" sz="900" dirty="0">
              <a:solidFill>
                <a:schemeClr val="tx1"/>
              </a:solidFill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36A79B9B-07DD-4029-BA25-6BF5A0147021}"/>
              </a:ext>
            </a:extLst>
          </p:cNvPr>
          <p:cNvSpPr/>
          <p:nvPr/>
        </p:nvSpPr>
        <p:spPr>
          <a:xfrm>
            <a:off x="4938435" y="1968288"/>
            <a:ext cx="770622" cy="2767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900" dirty="0">
                <a:solidFill>
                  <a:schemeClr val="tx1"/>
                </a:solidFill>
              </a:rPr>
              <a:t>BB7(0.37)</a:t>
            </a:r>
            <a:endParaRPr lang="en-GB" sz="900" dirty="0">
              <a:solidFill>
                <a:schemeClr val="tx1"/>
              </a:solidFill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CE466C22-1BF2-48AC-83E7-832E3455EECE}"/>
              </a:ext>
            </a:extLst>
          </p:cNvPr>
          <p:cNvSpPr/>
          <p:nvPr/>
        </p:nvSpPr>
        <p:spPr>
          <a:xfrm>
            <a:off x="7021235" y="1960967"/>
            <a:ext cx="865439" cy="276726"/>
          </a:xfrm>
          <a:prstGeom prst="rect">
            <a:avLst/>
          </a:prstGeom>
          <a:solidFill>
            <a:srgbClr val="FFCC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900" dirty="0" err="1">
                <a:solidFill>
                  <a:schemeClr val="tx1"/>
                </a:solidFill>
              </a:rPr>
              <a:t>Gumbell</a:t>
            </a:r>
            <a:r>
              <a:rPr lang="pl-PL" sz="900" dirty="0">
                <a:solidFill>
                  <a:schemeClr val="tx1"/>
                </a:solidFill>
              </a:rPr>
              <a:t>(0.2)</a:t>
            </a:r>
            <a:endParaRPr lang="en-GB" sz="900" dirty="0">
              <a:solidFill>
                <a:schemeClr val="tx1"/>
              </a:solidFill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0B0B8DE6-ACD2-4C9D-9C7E-740684CDD741}"/>
              </a:ext>
            </a:extLst>
          </p:cNvPr>
          <p:cNvSpPr/>
          <p:nvPr/>
        </p:nvSpPr>
        <p:spPr>
          <a:xfrm>
            <a:off x="9009819" y="1960967"/>
            <a:ext cx="865439" cy="276726"/>
          </a:xfrm>
          <a:prstGeom prst="rect">
            <a:avLst/>
          </a:prstGeom>
          <a:solidFill>
            <a:srgbClr val="E6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900" dirty="0">
                <a:solidFill>
                  <a:schemeClr val="bg1"/>
                </a:solidFill>
              </a:rPr>
              <a:t>Frank(-0.13)</a:t>
            </a:r>
            <a:endParaRPr lang="en-GB" sz="900" dirty="0">
              <a:solidFill>
                <a:schemeClr val="bg1"/>
              </a:solidFill>
            </a:endParaRP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D817053E-AF2C-4D8F-B561-EEE69B337A92}"/>
              </a:ext>
            </a:extLst>
          </p:cNvPr>
          <p:cNvSpPr/>
          <p:nvPr/>
        </p:nvSpPr>
        <p:spPr>
          <a:xfrm>
            <a:off x="2734868" y="3082311"/>
            <a:ext cx="981774" cy="357585"/>
          </a:xfrm>
          <a:prstGeom prst="ellips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l-PL" sz="900" dirty="0" err="1"/>
              <a:t>Port,GSPC</a:t>
            </a:r>
            <a:endParaRPr lang="en-GB" sz="900" dirty="0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08D8417E-BBAE-47B9-A272-ADA281779C5E}"/>
              </a:ext>
            </a:extLst>
          </p:cNvPr>
          <p:cNvSpPr/>
          <p:nvPr/>
        </p:nvSpPr>
        <p:spPr>
          <a:xfrm>
            <a:off x="4890038" y="3064844"/>
            <a:ext cx="1064153" cy="392517"/>
          </a:xfrm>
          <a:prstGeom prst="ellipse">
            <a:avLst/>
          </a:prstGeom>
          <a:solidFill>
            <a:srgbClr val="FFE10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l-PL" sz="900" dirty="0"/>
              <a:t>GSPC,FTSE</a:t>
            </a:r>
            <a:endParaRPr lang="en-GB" sz="900" dirty="0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2D63B041-E8BE-489B-8B7E-68CB04154E89}"/>
              </a:ext>
            </a:extLst>
          </p:cNvPr>
          <p:cNvSpPr/>
          <p:nvPr/>
        </p:nvSpPr>
        <p:spPr>
          <a:xfrm>
            <a:off x="6935784" y="3064845"/>
            <a:ext cx="1064153" cy="392516"/>
          </a:xfrm>
          <a:prstGeom prst="ellipse">
            <a:avLst/>
          </a:prstGeom>
          <a:solidFill>
            <a:srgbClr val="FFCC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l-PL" sz="900" dirty="0">
                <a:solidFill>
                  <a:schemeClr val="tx1"/>
                </a:solidFill>
              </a:rPr>
              <a:t>FTSE,N225</a:t>
            </a:r>
            <a:endParaRPr lang="en-GB" sz="900" dirty="0">
              <a:solidFill>
                <a:schemeClr val="tx1"/>
              </a:solidFill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B899B3CE-07F1-4A2B-8E97-553EB4922A27}"/>
              </a:ext>
            </a:extLst>
          </p:cNvPr>
          <p:cNvSpPr/>
          <p:nvPr/>
        </p:nvSpPr>
        <p:spPr>
          <a:xfrm>
            <a:off x="9092547" y="3064844"/>
            <a:ext cx="1001462" cy="368621"/>
          </a:xfrm>
          <a:prstGeom prst="ellipse">
            <a:avLst/>
          </a:prstGeom>
          <a:solidFill>
            <a:srgbClr val="E6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l-PL" sz="900" dirty="0">
                <a:solidFill>
                  <a:schemeClr val="bg1"/>
                </a:solidFill>
              </a:rPr>
              <a:t>N225, VIX</a:t>
            </a:r>
            <a:endParaRPr lang="en-GB" sz="900" dirty="0">
              <a:solidFill>
                <a:schemeClr val="bg1"/>
              </a:solidFill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3B39E6B4-9555-4C17-AA40-32F4960B854B}"/>
              </a:ext>
            </a:extLst>
          </p:cNvPr>
          <p:cNvSpPr/>
          <p:nvPr/>
        </p:nvSpPr>
        <p:spPr>
          <a:xfrm>
            <a:off x="3944603" y="2835118"/>
            <a:ext cx="770622" cy="2767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900" dirty="0">
                <a:solidFill>
                  <a:schemeClr val="tx1"/>
                </a:solidFill>
              </a:rPr>
              <a:t>Joe(0.13)</a:t>
            </a:r>
            <a:endParaRPr lang="en-GB" sz="900" dirty="0">
              <a:solidFill>
                <a:schemeClr val="tx1"/>
              </a:solidFill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111ACF9A-1A86-49D5-9651-8C78C0F2115A}"/>
              </a:ext>
            </a:extLst>
          </p:cNvPr>
          <p:cNvSpPr/>
          <p:nvPr/>
        </p:nvSpPr>
        <p:spPr>
          <a:xfrm>
            <a:off x="6041850" y="2842439"/>
            <a:ext cx="770622" cy="276726"/>
          </a:xfrm>
          <a:prstGeom prst="rect">
            <a:avLst/>
          </a:prstGeom>
          <a:solidFill>
            <a:srgbClr val="FFCC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900" dirty="0" err="1">
                <a:solidFill>
                  <a:schemeClr val="tx1"/>
                </a:solidFill>
              </a:rPr>
              <a:t>Indep</a:t>
            </a:r>
            <a:r>
              <a:rPr lang="pl-PL" sz="900" dirty="0">
                <a:solidFill>
                  <a:schemeClr val="tx1"/>
                </a:solidFill>
              </a:rPr>
              <a:t>(0)</a:t>
            </a:r>
            <a:endParaRPr lang="en-GB" sz="900" dirty="0">
              <a:solidFill>
                <a:schemeClr val="tx1"/>
              </a:solidFill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633697C8-5DFD-4F68-9E12-4B5AA3F8134A}"/>
              </a:ext>
            </a:extLst>
          </p:cNvPr>
          <p:cNvSpPr/>
          <p:nvPr/>
        </p:nvSpPr>
        <p:spPr>
          <a:xfrm>
            <a:off x="8059568" y="2846689"/>
            <a:ext cx="975731" cy="276726"/>
          </a:xfrm>
          <a:prstGeom prst="rect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900" dirty="0" err="1">
                <a:solidFill>
                  <a:schemeClr val="bg1"/>
                </a:solidFill>
              </a:rPr>
              <a:t>Gumbell</a:t>
            </a:r>
            <a:r>
              <a:rPr lang="pl-PL" sz="900" dirty="0">
                <a:solidFill>
                  <a:schemeClr val="bg1"/>
                </a:solidFill>
              </a:rPr>
              <a:t>(-0.32)</a:t>
            </a:r>
            <a:endParaRPr lang="en-GB" sz="900" dirty="0">
              <a:solidFill>
                <a:schemeClr val="bg1"/>
              </a:solidFill>
            </a:endParaRPr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9DF7F924-2EAE-418F-BD63-5039E1E81588}"/>
              </a:ext>
            </a:extLst>
          </p:cNvPr>
          <p:cNvCxnSpPr>
            <a:cxnSpLocks/>
            <a:stCxn id="68" idx="6"/>
            <a:endCxn id="69" idx="2"/>
          </p:cNvCxnSpPr>
          <p:nvPr/>
        </p:nvCxnSpPr>
        <p:spPr>
          <a:xfrm flipV="1">
            <a:off x="3716642" y="3261103"/>
            <a:ext cx="1173396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543A2D5D-FE6B-4493-BE45-5B165FDAD273}"/>
              </a:ext>
            </a:extLst>
          </p:cNvPr>
          <p:cNvCxnSpPr>
            <a:cxnSpLocks/>
            <a:stCxn id="69" idx="6"/>
            <a:endCxn id="70" idx="2"/>
          </p:cNvCxnSpPr>
          <p:nvPr/>
        </p:nvCxnSpPr>
        <p:spPr>
          <a:xfrm>
            <a:off x="5954191" y="3261103"/>
            <a:ext cx="98159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A8569C47-78A9-4D59-B2EA-32DC3EC5AAC4}"/>
              </a:ext>
            </a:extLst>
          </p:cNvPr>
          <p:cNvCxnSpPr>
            <a:cxnSpLocks/>
            <a:stCxn id="70" idx="6"/>
            <a:endCxn id="71" idx="2"/>
          </p:cNvCxnSpPr>
          <p:nvPr/>
        </p:nvCxnSpPr>
        <p:spPr>
          <a:xfrm flipV="1">
            <a:off x="7999937" y="3249155"/>
            <a:ext cx="1092610" cy="1194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1" name="Oval 90">
            <a:extLst>
              <a:ext uri="{FF2B5EF4-FFF2-40B4-BE49-F238E27FC236}">
                <a16:creationId xmlns:a16="http://schemas.microsoft.com/office/drawing/2014/main" id="{CCD81521-D4FC-4DC3-9F5E-DA7B3E1425D0}"/>
              </a:ext>
            </a:extLst>
          </p:cNvPr>
          <p:cNvSpPr/>
          <p:nvPr/>
        </p:nvSpPr>
        <p:spPr>
          <a:xfrm>
            <a:off x="3293829" y="4046931"/>
            <a:ext cx="1478987" cy="375052"/>
          </a:xfrm>
          <a:prstGeom prst="ellipse">
            <a:avLst/>
          </a:prstGeom>
          <a:solidFill>
            <a:srgbClr val="FFE10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l-PL" sz="900" dirty="0" err="1"/>
              <a:t>Port,FTSE|GSPC</a:t>
            </a:r>
            <a:endParaRPr lang="en-GB" sz="900" dirty="0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3671B16B-906F-48D4-B9FF-587647C42C16}"/>
              </a:ext>
            </a:extLst>
          </p:cNvPr>
          <p:cNvSpPr/>
          <p:nvPr/>
        </p:nvSpPr>
        <p:spPr>
          <a:xfrm>
            <a:off x="5598266" y="4029466"/>
            <a:ext cx="1637373" cy="392517"/>
          </a:xfrm>
          <a:prstGeom prst="ellipse">
            <a:avLst/>
          </a:prstGeom>
          <a:solidFill>
            <a:srgbClr val="FFCC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l-PL" sz="900" dirty="0">
                <a:solidFill>
                  <a:schemeClr val="tx1"/>
                </a:solidFill>
              </a:rPr>
              <a:t>GSPC,FTSE|N225</a:t>
            </a:r>
            <a:endParaRPr lang="en-GB" sz="900" dirty="0">
              <a:solidFill>
                <a:schemeClr val="tx1"/>
              </a:solidFill>
            </a:endParaRP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FF1F6A3F-838F-461B-B25D-F432FE88F2F2}"/>
              </a:ext>
            </a:extLst>
          </p:cNvPr>
          <p:cNvSpPr/>
          <p:nvPr/>
        </p:nvSpPr>
        <p:spPr>
          <a:xfrm>
            <a:off x="8023702" y="4020846"/>
            <a:ext cx="1342893" cy="432915"/>
          </a:xfrm>
          <a:prstGeom prst="ellipse">
            <a:avLst/>
          </a:prstGeom>
          <a:solidFill>
            <a:srgbClr val="FF66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l-PL" sz="900" dirty="0">
                <a:solidFill>
                  <a:schemeClr val="bg1"/>
                </a:solidFill>
              </a:rPr>
              <a:t>FTSE,N225|VIX</a:t>
            </a:r>
            <a:endParaRPr lang="en-GB" sz="900" dirty="0">
              <a:solidFill>
                <a:schemeClr val="bg1"/>
              </a:solidFill>
            </a:endParaRP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A2E4C848-A43A-4C4D-9F59-D32EC08CE435}"/>
              </a:ext>
            </a:extLst>
          </p:cNvPr>
          <p:cNvSpPr/>
          <p:nvPr/>
        </p:nvSpPr>
        <p:spPr>
          <a:xfrm>
            <a:off x="4805570" y="3814632"/>
            <a:ext cx="770622" cy="276726"/>
          </a:xfrm>
          <a:prstGeom prst="rect">
            <a:avLst/>
          </a:prstGeom>
          <a:solidFill>
            <a:srgbClr val="FFCC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900" dirty="0">
                <a:solidFill>
                  <a:schemeClr val="tx1"/>
                </a:solidFill>
              </a:rPr>
              <a:t>Joe(0.08)</a:t>
            </a:r>
            <a:endParaRPr lang="en-GB" sz="900" dirty="0">
              <a:solidFill>
                <a:schemeClr val="tx1"/>
              </a:solidFill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70B4DBE9-72B7-47F3-A206-C103A6853D46}"/>
              </a:ext>
            </a:extLst>
          </p:cNvPr>
          <p:cNvSpPr/>
          <p:nvPr/>
        </p:nvSpPr>
        <p:spPr>
          <a:xfrm>
            <a:off x="7246376" y="3833208"/>
            <a:ext cx="770622" cy="276726"/>
          </a:xfrm>
          <a:prstGeom prst="rect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900" dirty="0">
                <a:solidFill>
                  <a:schemeClr val="bg1"/>
                </a:solidFill>
              </a:rPr>
              <a:t>BB1(-0.58)</a:t>
            </a:r>
            <a:endParaRPr lang="en-GB" sz="900" dirty="0">
              <a:solidFill>
                <a:schemeClr val="bg1"/>
              </a:solidFill>
            </a:endParaRPr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0B478C00-C364-4641-BC71-41BAF1EBFAA8}"/>
              </a:ext>
            </a:extLst>
          </p:cNvPr>
          <p:cNvCxnSpPr>
            <a:cxnSpLocks/>
            <a:stCxn id="91" idx="6"/>
            <a:endCxn id="92" idx="2"/>
          </p:cNvCxnSpPr>
          <p:nvPr/>
        </p:nvCxnSpPr>
        <p:spPr>
          <a:xfrm flipV="1">
            <a:off x="4772816" y="4225725"/>
            <a:ext cx="825450" cy="873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097903CA-9973-46CA-94E2-077E64FED379}"/>
              </a:ext>
            </a:extLst>
          </p:cNvPr>
          <p:cNvCxnSpPr>
            <a:cxnSpLocks/>
            <a:stCxn id="92" idx="6"/>
            <a:endCxn id="93" idx="2"/>
          </p:cNvCxnSpPr>
          <p:nvPr/>
        </p:nvCxnSpPr>
        <p:spPr>
          <a:xfrm>
            <a:off x="7235639" y="4225725"/>
            <a:ext cx="788063" cy="1157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7" name="Oval 106">
            <a:extLst>
              <a:ext uri="{FF2B5EF4-FFF2-40B4-BE49-F238E27FC236}">
                <a16:creationId xmlns:a16="http://schemas.microsoft.com/office/drawing/2014/main" id="{8AB16DF4-7B02-40D0-AD4D-35DBD68079AA}"/>
              </a:ext>
            </a:extLst>
          </p:cNvPr>
          <p:cNvSpPr/>
          <p:nvPr/>
        </p:nvSpPr>
        <p:spPr>
          <a:xfrm>
            <a:off x="4079287" y="4929577"/>
            <a:ext cx="1896198" cy="455044"/>
          </a:xfrm>
          <a:prstGeom prst="ellipse">
            <a:avLst/>
          </a:prstGeom>
          <a:solidFill>
            <a:srgbClr val="FFCC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l-PL" sz="900" dirty="0">
                <a:solidFill>
                  <a:schemeClr val="tx1"/>
                </a:solidFill>
              </a:rPr>
              <a:t>Port,N225|GSPC,FTSE</a:t>
            </a:r>
            <a:endParaRPr lang="en-GB" sz="900" dirty="0">
              <a:solidFill>
                <a:schemeClr val="tx1"/>
              </a:solidFill>
            </a:endParaRPr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0D61A8E5-B5DF-406B-82FF-300F87E5F2E5}"/>
              </a:ext>
            </a:extLst>
          </p:cNvPr>
          <p:cNvSpPr/>
          <p:nvPr/>
        </p:nvSpPr>
        <p:spPr>
          <a:xfrm>
            <a:off x="7182428" y="4929577"/>
            <a:ext cx="1755659" cy="455044"/>
          </a:xfrm>
          <a:prstGeom prst="ellipse">
            <a:avLst/>
          </a:prstGeom>
          <a:solidFill>
            <a:srgbClr val="FF66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l-PL" sz="900" dirty="0">
                <a:solidFill>
                  <a:schemeClr val="bg1"/>
                </a:solidFill>
              </a:rPr>
              <a:t>GSPC,VIX|FTSE,N225</a:t>
            </a:r>
            <a:endParaRPr lang="en-GB" sz="900" dirty="0">
              <a:solidFill>
                <a:schemeClr val="bg1"/>
              </a:solidFill>
            </a:endParaRP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DAC94BFB-01C1-4A7F-BD75-60D3615BBC1F}"/>
              </a:ext>
            </a:extLst>
          </p:cNvPr>
          <p:cNvSpPr/>
          <p:nvPr/>
        </p:nvSpPr>
        <p:spPr>
          <a:xfrm>
            <a:off x="6103643" y="4809443"/>
            <a:ext cx="956261" cy="244948"/>
          </a:xfrm>
          <a:prstGeom prst="rect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900" dirty="0">
                <a:solidFill>
                  <a:schemeClr val="bg1"/>
                </a:solidFill>
              </a:rPr>
              <a:t>Clayton(-0.06)</a:t>
            </a:r>
            <a:endParaRPr lang="en-GB" sz="900" dirty="0">
              <a:solidFill>
                <a:schemeClr val="bg1"/>
              </a:solidFill>
            </a:endParaRPr>
          </a:p>
        </p:txBody>
      </p: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1E870F40-4669-41F5-BE28-FFA10F8EFB19}"/>
              </a:ext>
            </a:extLst>
          </p:cNvPr>
          <p:cNvCxnSpPr>
            <a:cxnSpLocks/>
            <a:stCxn id="107" idx="6"/>
            <a:endCxn id="108" idx="2"/>
          </p:cNvCxnSpPr>
          <p:nvPr/>
        </p:nvCxnSpPr>
        <p:spPr>
          <a:xfrm>
            <a:off x="5975485" y="5157099"/>
            <a:ext cx="120694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0774ED9E-76E7-4E07-8F2E-FF0A5D708CE3}"/>
              </a:ext>
            </a:extLst>
          </p:cNvPr>
          <p:cNvCxnSpPr>
            <a:cxnSpLocks/>
            <a:stCxn id="55" idx="2"/>
            <a:endCxn id="68" idx="0"/>
          </p:cNvCxnSpPr>
          <p:nvPr/>
        </p:nvCxnSpPr>
        <p:spPr>
          <a:xfrm flipH="1">
            <a:off x="3225755" y="2237693"/>
            <a:ext cx="744" cy="844618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5FB5FAAE-B5EA-4F17-AB9E-8BF75C350064}"/>
              </a:ext>
            </a:extLst>
          </p:cNvPr>
          <p:cNvCxnSpPr>
            <a:cxnSpLocks/>
            <a:stCxn id="65" idx="2"/>
            <a:endCxn id="69" idx="0"/>
          </p:cNvCxnSpPr>
          <p:nvPr/>
        </p:nvCxnSpPr>
        <p:spPr>
          <a:xfrm>
            <a:off x="5323746" y="2245014"/>
            <a:ext cx="98369" cy="81983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BFDF3874-8EE3-415F-ABF7-BA1DAA55C0F2}"/>
              </a:ext>
            </a:extLst>
          </p:cNvPr>
          <p:cNvCxnSpPr>
            <a:cxnSpLocks/>
            <a:stCxn id="66" idx="2"/>
            <a:endCxn id="70" idx="0"/>
          </p:cNvCxnSpPr>
          <p:nvPr/>
        </p:nvCxnSpPr>
        <p:spPr>
          <a:xfrm>
            <a:off x="7453955" y="2237693"/>
            <a:ext cx="13906" cy="827152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93E9FC9E-D8D3-493A-9964-6B60004B8BF2}"/>
              </a:ext>
            </a:extLst>
          </p:cNvPr>
          <p:cNvCxnSpPr>
            <a:cxnSpLocks/>
            <a:stCxn id="67" idx="2"/>
            <a:endCxn id="71" idx="0"/>
          </p:cNvCxnSpPr>
          <p:nvPr/>
        </p:nvCxnSpPr>
        <p:spPr>
          <a:xfrm>
            <a:off x="9442539" y="2237693"/>
            <a:ext cx="150739" cy="827151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4DEFAC30-955E-4C62-96A9-259BED171096}"/>
              </a:ext>
            </a:extLst>
          </p:cNvPr>
          <p:cNvCxnSpPr>
            <a:cxnSpLocks/>
            <a:stCxn id="73" idx="2"/>
            <a:endCxn id="91" idx="0"/>
          </p:cNvCxnSpPr>
          <p:nvPr/>
        </p:nvCxnSpPr>
        <p:spPr>
          <a:xfrm flipH="1">
            <a:off x="4033323" y="3111844"/>
            <a:ext cx="296591" cy="935087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BCD71159-4A66-45F6-A83D-98A98F244255}"/>
              </a:ext>
            </a:extLst>
          </p:cNvPr>
          <p:cNvCxnSpPr>
            <a:cxnSpLocks/>
            <a:stCxn id="74" idx="2"/>
            <a:endCxn id="92" idx="0"/>
          </p:cNvCxnSpPr>
          <p:nvPr/>
        </p:nvCxnSpPr>
        <p:spPr>
          <a:xfrm flipH="1">
            <a:off x="6416953" y="3119165"/>
            <a:ext cx="10208" cy="910301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5ADF7822-F27A-4FF5-A0B8-6680FC21CD55}"/>
              </a:ext>
            </a:extLst>
          </p:cNvPr>
          <p:cNvCxnSpPr>
            <a:cxnSpLocks/>
            <a:stCxn id="75" idx="2"/>
            <a:endCxn id="93" idx="0"/>
          </p:cNvCxnSpPr>
          <p:nvPr/>
        </p:nvCxnSpPr>
        <p:spPr>
          <a:xfrm>
            <a:off x="8547434" y="3123415"/>
            <a:ext cx="147715" cy="897431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CEED186C-7C7C-4D1C-BA1A-3406E4447EAE}"/>
              </a:ext>
            </a:extLst>
          </p:cNvPr>
          <p:cNvCxnSpPr>
            <a:cxnSpLocks/>
            <a:stCxn id="94" idx="2"/>
            <a:endCxn id="107" idx="0"/>
          </p:cNvCxnSpPr>
          <p:nvPr/>
        </p:nvCxnSpPr>
        <p:spPr>
          <a:xfrm flipH="1">
            <a:off x="5027386" y="4091358"/>
            <a:ext cx="163495" cy="838219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6DCA0F15-3594-49D8-9141-B8EDB04A8282}"/>
              </a:ext>
            </a:extLst>
          </p:cNvPr>
          <p:cNvCxnSpPr>
            <a:cxnSpLocks/>
            <a:stCxn id="95" idx="2"/>
            <a:endCxn id="108" idx="0"/>
          </p:cNvCxnSpPr>
          <p:nvPr/>
        </p:nvCxnSpPr>
        <p:spPr>
          <a:xfrm>
            <a:off x="7631687" y="4109934"/>
            <a:ext cx="428571" cy="819643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42" name="TextBox 141">
            <a:extLst>
              <a:ext uri="{FF2B5EF4-FFF2-40B4-BE49-F238E27FC236}">
                <a16:creationId xmlns:a16="http://schemas.microsoft.com/office/drawing/2014/main" id="{F40999C5-8FC1-4C02-980B-C99CFC2622E2}"/>
              </a:ext>
            </a:extLst>
          </p:cNvPr>
          <p:cNvSpPr txBox="1"/>
          <p:nvPr/>
        </p:nvSpPr>
        <p:spPr>
          <a:xfrm>
            <a:off x="1248948" y="2137072"/>
            <a:ext cx="5667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400" dirty="0">
                <a:latin typeface="+mj-lt"/>
              </a:rPr>
              <a:t>T1:</a:t>
            </a:r>
            <a:endParaRPr lang="en-GB" sz="1400" dirty="0">
              <a:latin typeface="+mj-lt"/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ECCDD780-304D-4318-A679-EAD057702725}"/>
              </a:ext>
            </a:extLst>
          </p:cNvPr>
          <p:cNvSpPr txBox="1"/>
          <p:nvPr/>
        </p:nvSpPr>
        <p:spPr>
          <a:xfrm>
            <a:off x="2200452" y="3095265"/>
            <a:ext cx="5667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400" dirty="0">
                <a:latin typeface="+mj-lt"/>
              </a:rPr>
              <a:t>T2:</a:t>
            </a:r>
            <a:endParaRPr lang="en-GB" sz="1400" dirty="0">
              <a:latin typeface="+mj-lt"/>
            </a:endParaRP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7CC37CC7-611C-47C9-95C1-008CDAA1BB12}"/>
              </a:ext>
            </a:extLst>
          </p:cNvPr>
          <p:cNvSpPr txBox="1"/>
          <p:nvPr/>
        </p:nvSpPr>
        <p:spPr>
          <a:xfrm>
            <a:off x="2672310" y="4073574"/>
            <a:ext cx="5667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400" dirty="0">
                <a:latin typeface="+mj-lt"/>
              </a:rPr>
              <a:t>T3:</a:t>
            </a:r>
            <a:endParaRPr lang="en-GB" sz="1400" dirty="0">
              <a:latin typeface="+mj-lt"/>
            </a:endParaRP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7AC48539-1AF6-45D1-801E-93A49685C88B}"/>
              </a:ext>
            </a:extLst>
          </p:cNvPr>
          <p:cNvSpPr txBox="1"/>
          <p:nvPr/>
        </p:nvSpPr>
        <p:spPr>
          <a:xfrm>
            <a:off x="3481758" y="5003210"/>
            <a:ext cx="5667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400" dirty="0">
                <a:latin typeface="+mj-lt"/>
              </a:rPr>
              <a:t>T4:</a:t>
            </a:r>
            <a:endParaRPr lang="en-GB" sz="1400" dirty="0">
              <a:latin typeface="+mj-lt"/>
            </a:endParaRPr>
          </a:p>
        </p:txBody>
      </p:sp>
      <p:sp>
        <p:nvSpPr>
          <p:cNvPr id="153" name="Title 4">
            <a:extLst>
              <a:ext uri="{FF2B5EF4-FFF2-40B4-BE49-F238E27FC236}">
                <a16:creationId xmlns:a16="http://schemas.microsoft.com/office/drawing/2014/main" id="{124E92A4-9DB3-47F4-BF44-D1AD50203E3B}"/>
              </a:ext>
            </a:extLst>
          </p:cNvPr>
          <p:cNvSpPr txBox="1">
            <a:spLocks/>
          </p:cNvSpPr>
          <p:nvPr/>
        </p:nvSpPr>
        <p:spPr>
          <a:xfrm>
            <a:off x="416960" y="406414"/>
            <a:ext cx="5759516" cy="810477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700" i="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dirty="0">
                <a:latin typeface="Bookman Old Style (Headings)"/>
              </a:rPr>
              <a:t>Case </a:t>
            </a:r>
            <a:r>
              <a:rPr lang="pl-PL" dirty="0" err="1">
                <a:latin typeface="Bookman Old Style (Headings)"/>
              </a:rPr>
              <a:t>study</a:t>
            </a:r>
            <a:r>
              <a:rPr lang="pl-PL" dirty="0">
                <a:latin typeface="Bookman Old Style (Headings)"/>
              </a:rPr>
              <a:t>:</a:t>
            </a:r>
            <a:br>
              <a:rPr lang="pl-PL" dirty="0">
                <a:latin typeface="Bookman Old Style (Headings)"/>
              </a:rPr>
            </a:br>
            <a:r>
              <a:rPr lang="pl-PL" sz="2100" dirty="0">
                <a:latin typeface="Bookman Old Style (Headings)"/>
              </a:rPr>
              <a:t>D-</a:t>
            </a:r>
            <a:r>
              <a:rPr lang="pl-PL" sz="2100" dirty="0" err="1">
                <a:latin typeface="Bookman Old Style (Headings)"/>
              </a:rPr>
              <a:t>vine</a:t>
            </a:r>
            <a:r>
              <a:rPr lang="pl-PL" sz="2100" dirty="0">
                <a:latin typeface="Bookman Old Style (Headings)"/>
              </a:rPr>
              <a:t> </a:t>
            </a:r>
            <a:r>
              <a:rPr lang="pl-PL" sz="2100" dirty="0" err="1">
                <a:latin typeface="Bookman Old Style (Headings)"/>
              </a:rPr>
              <a:t>regression</a:t>
            </a:r>
            <a:r>
              <a:rPr lang="pl-PL" sz="2100" dirty="0">
                <a:latin typeface="Bookman Old Style (Headings)"/>
              </a:rPr>
              <a:t> </a:t>
            </a:r>
            <a:r>
              <a:rPr lang="pl-PL" sz="2100" dirty="0" err="1">
                <a:latin typeface="Bookman Old Style (Headings)"/>
              </a:rPr>
              <a:t>stress</a:t>
            </a:r>
            <a:r>
              <a:rPr lang="pl-PL" sz="2100" dirty="0">
                <a:latin typeface="Bookman Old Style (Headings)"/>
              </a:rPr>
              <a:t> </a:t>
            </a:r>
            <a:r>
              <a:rPr lang="pl-PL" sz="2100" dirty="0" err="1">
                <a:latin typeface="Bookman Old Style (Headings)"/>
              </a:rPr>
              <a:t>testing</a:t>
            </a:r>
            <a:r>
              <a:rPr lang="pl-PL" sz="2100" dirty="0">
                <a:latin typeface="Bookman Old Style (Headings)"/>
              </a:rPr>
              <a:t>: Idea</a:t>
            </a:r>
            <a:endParaRPr lang="en-GB" sz="2400" dirty="0">
              <a:latin typeface="Bookman Old Style (Headings)"/>
            </a:endParaRPr>
          </a:p>
        </p:txBody>
      </p:sp>
      <p:pic>
        <p:nvPicPr>
          <p:cNvPr id="61" name="Graphic 60" descr="Hammer1 with solid fill">
            <a:extLst>
              <a:ext uri="{FF2B5EF4-FFF2-40B4-BE49-F238E27FC236}">
                <a16:creationId xmlns:a16="http://schemas.microsoft.com/office/drawing/2014/main" id="{F35621F6-1C23-4D23-A786-3B3EE4DFDA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51784">
            <a:off x="10490216" y="1718712"/>
            <a:ext cx="607862" cy="607862"/>
          </a:xfrm>
          <a:prstGeom prst="rect">
            <a:avLst/>
          </a:prstGeom>
        </p:spPr>
      </p:pic>
      <p:pic>
        <p:nvPicPr>
          <p:cNvPr id="62" name="Graphic 61" descr="Security camera with solid fill">
            <a:extLst>
              <a:ext uri="{FF2B5EF4-FFF2-40B4-BE49-F238E27FC236}">
                <a16:creationId xmlns:a16="http://schemas.microsoft.com/office/drawing/2014/main" id="{10F3F7A5-CA37-402B-8841-DBD3F4F637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78509" y="1677363"/>
            <a:ext cx="582042" cy="582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276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FDEE08-5AB3-4524-9E0C-B3E34FA44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30984" y="7633353"/>
            <a:ext cx="785545" cy="365125"/>
          </a:xfrm>
          <a:noFill/>
        </p:spPr>
        <p:txBody>
          <a:bodyPr/>
          <a:lstStyle/>
          <a:p>
            <a:fld id="{3A98EE3D-8CD1-4C3F-BD1C-C98C9596463C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EAD305C6-8741-47F0-B457-6081CA4EDAF3}"/>
              </a:ext>
            </a:extLst>
          </p:cNvPr>
          <p:cNvSpPr/>
          <p:nvPr/>
        </p:nvSpPr>
        <p:spPr>
          <a:xfrm>
            <a:off x="1789866" y="2106655"/>
            <a:ext cx="865440" cy="368621"/>
          </a:xfrm>
          <a:prstGeom prst="ellipse">
            <a:avLst/>
          </a:prstGeom>
          <a:solidFill>
            <a:srgbClr val="B6D905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l-PL" sz="900" dirty="0">
                <a:solidFill>
                  <a:schemeClr val="tx1"/>
                </a:solidFill>
              </a:rPr>
              <a:t>Portfolio</a:t>
            </a:r>
            <a:endParaRPr lang="en-GB" sz="900" dirty="0">
              <a:solidFill>
                <a:schemeClr val="tx1"/>
              </a:solidFill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9850B62E-2AAD-4ECD-9701-4386C7E19D73}"/>
              </a:ext>
            </a:extLst>
          </p:cNvPr>
          <p:cNvSpPr/>
          <p:nvPr/>
        </p:nvSpPr>
        <p:spPr>
          <a:xfrm>
            <a:off x="3816803" y="2106654"/>
            <a:ext cx="865440" cy="368621"/>
          </a:xfrm>
          <a:prstGeom prst="ellips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l-PL" sz="900" dirty="0"/>
              <a:t>GSPC</a:t>
            </a:r>
            <a:endParaRPr lang="en-GB" sz="900" dirty="0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B8B56C17-546D-4017-B728-42759C73076C}"/>
              </a:ext>
            </a:extLst>
          </p:cNvPr>
          <p:cNvSpPr/>
          <p:nvPr/>
        </p:nvSpPr>
        <p:spPr>
          <a:xfrm>
            <a:off x="5898090" y="2106653"/>
            <a:ext cx="865440" cy="368621"/>
          </a:xfrm>
          <a:prstGeom prst="ellipse">
            <a:avLst/>
          </a:prstGeom>
          <a:solidFill>
            <a:srgbClr val="FFE10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l-PL" sz="900" dirty="0"/>
              <a:t>FTSE</a:t>
            </a:r>
            <a:endParaRPr lang="en-GB" sz="900" dirty="0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7AF7DD9B-3CE1-4CC2-BD88-EFD1EDD1E68F}"/>
              </a:ext>
            </a:extLst>
          </p:cNvPr>
          <p:cNvSpPr/>
          <p:nvPr/>
        </p:nvSpPr>
        <p:spPr>
          <a:xfrm>
            <a:off x="7990091" y="2106652"/>
            <a:ext cx="865440" cy="368621"/>
          </a:xfrm>
          <a:prstGeom prst="ellipse">
            <a:avLst/>
          </a:prstGeom>
          <a:solidFill>
            <a:srgbClr val="FF66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l-PL" sz="900" dirty="0">
                <a:solidFill>
                  <a:schemeClr val="bg1"/>
                </a:solidFill>
              </a:rPr>
              <a:t>N225</a:t>
            </a:r>
            <a:endParaRPr lang="en-GB" sz="900" dirty="0">
              <a:solidFill>
                <a:schemeClr val="bg1"/>
              </a:solidFill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EFDDAFE3-ECB2-4013-A1E3-9FD1B08C4DAB}"/>
              </a:ext>
            </a:extLst>
          </p:cNvPr>
          <p:cNvSpPr/>
          <p:nvPr/>
        </p:nvSpPr>
        <p:spPr>
          <a:xfrm>
            <a:off x="10021951" y="2106651"/>
            <a:ext cx="865440" cy="368621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l-PL" sz="1100" b="1" dirty="0">
                <a:solidFill>
                  <a:schemeClr val="bg1"/>
                </a:solidFill>
              </a:rPr>
              <a:t>VIX</a:t>
            </a:r>
            <a:endParaRPr lang="en-GB" sz="1100" b="1" dirty="0">
              <a:solidFill>
                <a:schemeClr val="bg1"/>
              </a:solidFill>
            </a:endParaRP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9317DB1-C37A-4183-A217-22456B24B1E9}"/>
              </a:ext>
            </a:extLst>
          </p:cNvPr>
          <p:cNvCxnSpPr>
            <a:cxnSpLocks/>
            <a:stCxn id="28" idx="6"/>
            <a:endCxn id="43" idx="2"/>
          </p:cNvCxnSpPr>
          <p:nvPr/>
        </p:nvCxnSpPr>
        <p:spPr>
          <a:xfrm flipV="1">
            <a:off x="2655306" y="2290965"/>
            <a:ext cx="1161497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97463558-78A8-4624-BC64-E3AFC84ADA2A}"/>
              </a:ext>
            </a:extLst>
          </p:cNvPr>
          <p:cNvCxnSpPr>
            <a:cxnSpLocks/>
            <a:stCxn id="43" idx="6"/>
            <a:endCxn id="44" idx="2"/>
          </p:cNvCxnSpPr>
          <p:nvPr/>
        </p:nvCxnSpPr>
        <p:spPr>
          <a:xfrm flipV="1">
            <a:off x="4682243" y="2290964"/>
            <a:ext cx="1215847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080F0D52-BF70-4F32-8CD0-FEB881C9B6E5}"/>
              </a:ext>
            </a:extLst>
          </p:cNvPr>
          <p:cNvCxnSpPr>
            <a:cxnSpLocks/>
            <a:stCxn id="44" idx="6"/>
            <a:endCxn id="45" idx="2"/>
          </p:cNvCxnSpPr>
          <p:nvPr/>
        </p:nvCxnSpPr>
        <p:spPr>
          <a:xfrm flipV="1">
            <a:off x="6763530" y="2290963"/>
            <a:ext cx="1226561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8C3F0E16-EA91-48F9-A5CD-B7354D52C1E2}"/>
              </a:ext>
            </a:extLst>
          </p:cNvPr>
          <p:cNvCxnSpPr>
            <a:cxnSpLocks/>
            <a:stCxn id="45" idx="6"/>
            <a:endCxn id="46" idx="2"/>
          </p:cNvCxnSpPr>
          <p:nvPr/>
        </p:nvCxnSpPr>
        <p:spPr>
          <a:xfrm flipV="1">
            <a:off x="8855531" y="2290962"/>
            <a:ext cx="1166420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BF248792-92DA-4E6B-86BE-1F6F64113DCF}"/>
              </a:ext>
            </a:extLst>
          </p:cNvPr>
          <p:cNvSpPr/>
          <p:nvPr/>
        </p:nvSpPr>
        <p:spPr>
          <a:xfrm>
            <a:off x="2841188" y="1960967"/>
            <a:ext cx="770622" cy="2767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900" dirty="0">
                <a:solidFill>
                  <a:schemeClr val="tx1"/>
                </a:solidFill>
              </a:rPr>
              <a:t>BB1(0.6)</a:t>
            </a:r>
            <a:endParaRPr lang="en-GB" sz="900" dirty="0">
              <a:solidFill>
                <a:schemeClr val="tx1"/>
              </a:solidFill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36A79B9B-07DD-4029-BA25-6BF5A0147021}"/>
              </a:ext>
            </a:extLst>
          </p:cNvPr>
          <p:cNvSpPr/>
          <p:nvPr/>
        </p:nvSpPr>
        <p:spPr>
          <a:xfrm>
            <a:off x="4938435" y="1968288"/>
            <a:ext cx="770622" cy="276726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900" dirty="0">
                <a:solidFill>
                  <a:schemeClr val="tx1"/>
                </a:solidFill>
              </a:rPr>
              <a:t>BB7(0.37)</a:t>
            </a:r>
            <a:endParaRPr lang="en-GB" sz="900" dirty="0">
              <a:solidFill>
                <a:schemeClr val="tx1"/>
              </a:solidFill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CE466C22-1BF2-48AC-83E7-832E3455EECE}"/>
              </a:ext>
            </a:extLst>
          </p:cNvPr>
          <p:cNvSpPr/>
          <p:nvPr/>
        </p:nvSpPr>
        <p:spPr>
          <a:xfrm>
            <a:off x="7021235" y="1960967"/>
            <a:ext cx="865439" cy="276726"/>
          </a:xfrm>
          <a:prstGeom prst="rect">
            <a:avLst/>
          </a:prstGeom>
          <a:solidFill>
            <a:srgbClr val="FFCC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900" dirty="0" err="1">
                <a:solidFill>
                  <a:schemeClr val="tx1"/>
                </a:solidFill>
              </a:rPr>
              <a:t>Gumbell</a:t>
            </a:r>
            <a:r>
              <a:rPr lang="pl-PL" sz="900" dirty="0">
                <a:solidFill>
                  <a:schemeClr val="tx1"/>
                </a:solidFill>
              </a:rPr>
              <a:t>(0.2)</a:t>
            </a:r>
            <a:endParaRPr lang="en-GB" sz="900" dirty="0">
              <a:solidFill>
                <a:schemeClr val="tx1"/>
              </a:solidFill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0B0B8DE6-ACD2-4C9D-9C7E-740684CDD741}"/>
              </a:ext>
            </a:extLst>
          </p:cNvPr>
          <p:cNvSpPr/>
          <p:nvPr/>
        </p:nvSpPr>
        <p:spPr>
          <a:xfrm>
            <a:off x="9009819" y="1960967"/>
            <a:ext cx="865439" cy="276726"/>
          </a:xfrm>
          <a:prstGeom prst="rect">
            <a:avLst/>
          </a:prstGeom>
          <a:solidFill>
            <a:srgbClr val="E6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900" dirty="0">
                <a:solidFill>
                  <a:schemeClr val="bg1"/>
                </a:solidFill>
              </a:rPr>
              <a:t>Frank(-0.13)</a:t>
            </a:r>
            <a:endParaRPr lang="en-GB" sz="900" dirty="0">
              <a:solidFill>
                <a:schemeClr val="bg1"/>
              </a:solidFill>
            </a:endParaRP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D817053E-AF2C-4D8F-B561-EEE69B337A92}"/>
              </a:ext>
            </a:extLst>
          </p:cNvPr>
          <p:cNvSpPr/>
          <p:nvPr/>
        </p:nvSpPr>
        <p:spPr>
          <a:xfrm>
            <a:off x="2734868" y="3082311"/>
            <a:ext cx="981774" cy="357585"/>
          </a:xfrm>
          <a:prstGeom prst="ellipse">
            <a:avLst/>
          </a:prstGeom>
          <a:solidFill>
            <a:srgbClr val="E3D907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l-PL" sz="900" dirty="0" err="1"/>
              <a:t>Port,GSPC</a:t>
            </a:r>
            <a:endParaRPr lang="en-GB" sz="900" dirty="0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08D8417E-BBAE-47B9-A272-ADA281779C5E}"/>
              </a:ext>
            </a:extLst>
          </p:cNvPr>
          <p:cNvSpPr/>
          <p:nvPr/>
        </p:nvSpPr>
        <p:spPr>
          <a:xfrm>
            <a:off x="4890038" y="3064844"/>
            <a:ext cx="1064153" cy="392517"/>
          </a:xfrm>
          <a:prstGeom prst="ellipse">
            <a:avLst/>
          </a:prstGeom>
          <a:solidFill>
            <a:srgbClr val="FFE10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l-PL" sz="900" dirty="0"/>
              <a:t>GSPC,FTSE</a:t>
            </a:r>
            <a:endParaRPr lang="en-GB" sz="900" dirty="0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2D63B041-E8BE-489B-8B7E-68CB04154E89}"/>
              </a:ext>
            </a:extLst>
          </p:cNvPr>
          <p:cNvSpPr/>
          <p:nvPr/>
        </p:nvSpPr>
        <p:spPr>
          <a:xfrm>
            <a:off x="6935784" y="3064845"/>
            <a:ext cx="1064153" cy="392516"/>
          </a:xfrm>
          <a:prstGeom prst="ellipse">
            <a:avLst/>
          </a:prstGeom>
          <a:solidFill>
            <a:srgbClr val="FFCC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l-PL" sz="900" dirty="0">
                <a:solidFill>
                  <a:schemeClr val="tx1"/>
                </a:solidFill>
              </a:rPr>
              <a:t>FTSE,N225</a:t>
            </a:r>
            <a:endParaRPr lang="en-GB" sz="900" dirty="0">
              <a:solidFill>
                <a:schemeClr val="tx1"/>
              </a:solidFill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B899B3CE-07F1-4A2B-8E97-553EB4922A27}"/>
              </a:ext>
            </a:extLst>
          </p:cNvPr>
          <p:cNvSpPr/>
          <p:nvPr/>
        </p:nvSpPr>
        <p:spPr>
          <a:xfrm>
            <a:off x="9092547" y="3064844"/>
            <a:ext cx="1001462" cy="368621"/>
          </a:xfrm>
          <a:prstGeom prst="ellipse">
            <a:avLst/>
          </a:prstGeom>
          <a:solidFill>
            <a:srgbClr val="E6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l-PL" sz="900" dirty="0">
                <a:solidFill>
                  <a:schemeClr val="bg1"/>
                </a:solidFill>
              </a:rPr>
              <a:t>N225, VIX</a:t>
            </a:r>
            <a:endParaRPr lang="en-GB" sz="900" dirty="0">
              <a:solidFill>
                <a:schemeClr val="bg1"/>
              </a:solidFill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3B39E6B4-9555-4C17-AA40-32F4960B854B}"/>
              </a:ext>
            </a:extLst>
          </p:cNvPr>
          <p:cNvSpPr/>
          <p:nvPr/>
        </p:nvSpPr>
        <p:spPr>
          <a:xfrm>
            <a:off x="3944603" y="2835118"/>
            <a:ext cx="770622" cy="276726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900" dirty="0">
                <a:solidFill>
                  <a:schemeClr val="tx1"/>
                </a:solidFill>
              </a:rPr>
              <a:t>Joe(0.13)</a:t>
            </a:r>
            <a:endParaRPr lang="en-GB" sz="900" dirty="0">
              <a:solidFill>
                <a:schemeClr val="tx1"/>
              </a:solidFill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111ACF9A-1A86-49D5-9651-8C78C0F2115A}"/>
              </a:ext>
            </a:extLst>
          </p:cNvPr>
          <p:cNvSpPr/>
          <p:nvPr/>
        </p:nvSpPr>
        <p:spPr>
          <a:xfrm>
            <a:off x="6041850" y="2842439"/>
            <a:ext cx="770622" cy="276726"/>
          </a:xfrm>
          <a:prstGeom prst="rect">
            <a:avLst/>
          </a:prstGeom>
          <a:solidFill>
            <a:srgbClr val="FFCC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900" dirty="0" err="1">
                <a:solidFill>
                  <a:schemeClr val="tx1"/>
                </a:solidFill>
              </a:rPr>
              <a:t>Indep</a:t>
            </a:r>
            <a:r>
              <a:rPr lang="pl-PL" sz="900" dirty="0">
                <a:solidFill>
                  <a:schemeClr val="tx1"/>
                </a:solidFill>
              </a:rPr>
              <a:t>(0)</a:t>
            </a:r>
            <a:endParaRPr lang="en-GB" sz="900" dirty="0">
              <a:solidFill>
                <a:schemeClr val="tx1"/>
              </a:solidFill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633697C8-5DFD-4F68-9E12-4B5AA3F8134A}"/>
              </a:ext>
            </a:extLst>
          </p:cNvPr>
          <p:cNvSpPr/>
          <p:nvPr/>
        </p:nvSpPr>
        <p:spPr>
          <a:xfrm>
            <a:off x="8059568" y="2846689"/>
            <a:ext cx="975731" cy="276726"/>
          </a:xfrm>
          <a:prstGeom prst="rect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900" dirty="0" err="1">
                <a:solidFill>
                  <a:schemeClr val="bg1"/>
                </a:solidFill>
              </a:rPr>
              <a:t>Gumbell</a:t>
            </a:r>
            <a:r>
              <a:rPr lang="pl-PL" sz="900" dirty="0">
                <a:solidFill>
                  <a:schemeClr val="bg1"/>
                </a:solidFill>
              </a:rPr>
              <a:t>(-0.32)</a:t>
            </a:r>
            <a:endParaRPr lang="en-GB" sz="900" dirty="0">
              <a:solidFill>
                <a:schemeClr val="bg1"/>
              </a:solidFill>
            </a:endParaRPr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9DF7F924-2EAE-418F-BD63-5039E1E81588}"/>
              </a:ext>
            </a:extLst>
          </p:cNvPr>
          <p:cNvCxnSpPr>
            <a:cxnSpLocks/>
            <a:stCxn id="68" idx="6"/>
            <a:endCxn id="69" idx="2"/>
          </p:cNvCxnSpPr>
          <p:nvPr/>
        </p:nvCxnSpPr>
        <p:spPr>
          <a:xfrm flipV="1">
            <a:off x="3716642" y="3261103"/>
            <a:ext cx="1173396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543A2D5D-FE6B-4493-BE45-5B165FDAD273}"/>
              </a:ext>
            </a:extLst>
          </p:cNvPr>
          <p:cNvCxnSpPr>
            <a:cxnSpLocks/>
            <a:stCxn id="69" idx="6"/>
            <a:endCxn id="70" idx="2"/>
          </p:cNvCxnSpPr>
          <p:nvPr/>
        </p:nvCxnSpPr>
        <p:spPr>
          <a:xfrm>
            <a:off x="5954191" y="3261103"/>
            <a:ext cx="98159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A8569C47-78A9-4D59-B2EA-32DC3EC5AAC4}"/>
              </a:ext>
            </a:extLst>
          </p:cNvPr>
          <p:cNvCxnSpPr>
            <a:cxnSpLocks/>
            <a:stCxn id="70" idx="6"/>
            <a:endCxn id="71" idx="2"/>
          </p:cNvCxnSpPr>
          <p:nvPr/>
        </p:nvCxnSpPr>
        <p:spPr>
          <a:xfrm flipV="1">
            <a:off x="7999937" y="3249155"/>
            <a:ext cx="1092610" cy="1194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1" name="Oval 90">
            <a:extLst>
              <a:ext uri="{FF2B5EF4-FFF2-40B4-BE49-F238E27FC236}">
                <a16:creationId xmlns:a16="http://schemas.microsoft.com/office/drawing/2014/main" id="{CCD81521-D4FC-4DC3-9F5E-DA7B3E1425D0}"/>
              </a:ext>
            </a:extLst>
          </p:cNvPr>
          <p:cNvSpPr/>
          <p:nvPr/>
        </p:nvSpPr>
        <p:spPr>
          <a:xfrm>
            <a:off x="3293829" y="4046931"/>
            <a:ext cx="1478987" cy="375052"/>
          </a:xfrm>
          <a:prstGeom prst="ellipse">
            <a:avLst/>
          </a:prstGeom>
          <a:solidFill>
            <a:srgbClr val="FFE10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l-PL" sz="900" dirty="0" err="1"/>
              <a:t>Port,FTSE|GSPC</a:t>
            </a:r>
            <a:endParaRPr lang="en-GB" sz="900" dirty="0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3671B16B-906F-48D4-B9FF-587647C42C16}"/>
              </a:ext>
            </a:extLst>
          </p:cNvPr>
          <p:cNvSpPr/>
          <p:nvPr/>
        </p:nvSpPr>
        <p:spPr>
          <a:xfrm>
            <a:off x="5598266" y="4029466"/>
            <a:ext cx="1637373" cy="392517"/>
          </a:xfrm>
          <a:prstGeom prst="ellipse">
            <a:avLst/>
          </a:prstGeom>
          <a:solidFill>
            <a:srgbClr val="FFCC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l-PL" sz="900" dirty="0">
                <a:solidFill>
                  <a:schemeClr val="tx1"/>
                </a:solidFill>
              </a:rPr>
              <a:t>GSPC,FTSE|N225</a:t>
            </a:r>
            <a:endParaRPr lang="en-GB" sz="900" dirty="0">
              <a:solidFill>
                <a:schemeClr val="tx1"/>
              </a:solidFill>
            </a:endParaRP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FF1F6A3F-838F-461B-B25D-F432FE88F2F2}"/>
              </a:ext>
            </a:extLst>
          </p:cNvPr>
          <p:cNvSpPr/>
          <p:nvPr/>
        </p:nvSpPr>
        <p:spPr>
          <a:xfrm>
            <a:off x="8023702" y="4020846"/>
            <a:ext cx="1342893" cy="432915"/>
          </a:xfrm>
          <a:prstGeom prst="ellipse">
            <a:avLst/>
          </a:prstGeom>
          <a:solidFill>
            <a:srgbClr val="FF66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l-PL" sz="900" dirty="0">
                <a:solidFill>
                  <a:schemeClr val="bg1"/>
                </a:solidFill>
              </a:rPr>
              <a:t>FTSE,N225|VIX</a:t>
            </a:r>
            <a:endParaRPr lang="en-GB" sz="900" dirty="0">
              <a:solidFill>
                <a:schemeClr val="bg1"/>
              </a:solidFill>
            </a:endParaRP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A2E4C848-A43A-4C4D-9F59-D32EC08CE435}"/>
              </a:ext>
            </a:extLst>
          </p:cNvPr>
          <p:cNvSpPr/>
          <p:nvPr/>
        </p:nvSpPr>
        <p:spPr>
          <a:xfrm>
            <a:off x="4805570" y="3814632"/>
            <a:ext cx="770622" cy="276726"/>
          </a:xfrm>
          <a:prstGeom prst="rect">
            <a:avLst/>
          </a:prstGeom>
          <a:solidFill>
            <a:srgbClr val="FFCC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900" dirty="0">
                <a:solidFill>
                  <a:schemeClr val="tx1"/>
                </a:solidFill>
              </a:rPr>
              <a:t>Joe(0.08)</a:t>
            </a:r>
            <a:endParaRPr lang="en-GB" sz="900" dirty="0">
              <a:solidFill>
                <a:schemeClr val="tx1"/>
              </a:solidFill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70B4DBE9-72B7-47F3-A206-C103A6853D46}"/>
              </a:ext>
            </a:extLst>
          </p:cNvPr>
          <p:cNvSpPr/>
          <p:nvPr/>
        </p:nvSpPr>
        <p:spPr>
          <a:xfrm>
            <a:off x="7246376" y="3833208"/>
            <a:ext cx="770622" cy="276726"/>
          </a:xfrm>
          <a:prstGeom prst="rect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900" dirty="0">
                <a:solidFill>
                  <a:schemeClr val="bg1"/>
                </a:solidFill>
              </a:rPr>
              <a:t>BB1(-0.58)</a:t>
            </a:r>
            <a:endParaRPr lang="en-GB" sz="900" dirty="0">
              <a:solidFill>
                <a:schemeClr val="bg1"/>
              </a:solidFill>
            </a:endParaRPr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0B478C00-C364-4641-BC71-41BAF1EBFAA8}"/>
              </a:ext>
            </a:extLst>
          </p:cNvPr>
          <p:cNvCxnSpPr>
            <a:cxnSpLocks/>
            <a:stCxn id="91" idx="6"/>
            <a:endCxn id="92" idx="2"/>
          </p:cNvCxnSpPr>
          <p:nvPr/>
        </p:nvCxnSpPr>
        <p:spPr>
          <a:xfrm flipV="1">
            <a:off x="4772816" y="4225725"/>
            <a:ext cx="825450" cy="873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097903CA-9973-46CA-94E2-077E64FED379}"/>
              </a:ext>
            </a:extLst>
          </p:cNvPr>
          <p:cNvCxnSpPr>
            <a:cxnSpLocks/>
            <a:stCxn id="92" idx="6"/>
            <a:endCxn id="93" idx="2"/>
          </p:cNvCxnSpPr>
          <p:nvPr/>
        </p:nvCxnSpPr>
        <p:spPr>
          <a:xfrm>
            <a:off x="7235639" y="4225725"/>
            <a:ext cx="788063" cy="1157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7" name="Oval 106">
            <a:extLst>
              <a:ext uri="{FF2B5EF4-FFF2-40B4-BE49-F238E27FC236}">
                <a16:creationId xmlns:a16="http://schemas.microsoft.com/office/drawing/2014/main" id="{8AB16DF4-7B02-40D0-AD4D-35DBD68079AA}"/>
              </a:ext>
            </a:extLst>
          </p:cNvPr>
          <p:cNvSpPr/>
          <p:nvPr/>
        </p:nvSpPr>
        <p:spPr>
          <a:xfrm>
            <a:off x="4079287" y="4929577"/>
            <a:ext cx="1896198" cy="455044"/>
          </a:xfrm>
          <a:prstGeom prst="ellipse">
            <a:avLst/>
          </a:prstGeom>
          <a:solidFill>
            <a:srgbClr val="FFCC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l-PL" sz="900" dirty="0">
                <a:solidFill>
                  <a:schemeClr val="tx1"/>
                </a:solidFill>
              </a:rPr>
              <a:t>Port,N225|GSPC,FTSE</a:t>
            </a:r>
            <a:endParaRPr lang="en-GB" sz="900" dirty="0">
              <a:solidFill>
                <a:schemeClr val="tx1"/>
              </a:solidFill>
            </a:endParaRPr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0D61A8E5-B5DF-406B-82FF-300F87E5F2E5}"/>
              </a:ext>
            </a:extLst>
          </p:cNvPr>
          <p:cNvSpPr/>
          <p:nvPr/>
        </p:nvSpPr>
        <p:spPr>
          <a:xfrm>
            <a:off x="7182428" y="4929577"/>
            <a:ext cx="1755659" cy="455044"/>
          </a:xfrm>
          <a:prstGeom prst="ellipse">
            <a:avLst/>
          </a:prstGeom>
          <a:solidFill>
            <a:srgbClr val="FF66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l-PL" sz="900" dirty="0">
                <a:solidFill>
                  <a:schemeClr val="bg1"/>
                </a:solidFill>
              </a:rPr>
              <a:t>GSPC,VIX|FTSE,N225</a:t>
            </a:r>
            <a:endParaRPr lang="en-GB" sz="900" dirty="0">
              <a:solidFill>
                <a:schemeClr val="bg1"/>
              </a:solidFill>
            </a:endParaRP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DAC94BFB-01C1-4A7F-BD75-60D3615BBC1F}"/>
              </a:ext>
            </a:extLst>
          </p:cNvPr>
          <p:cNvSpPr/>
          <p:nvPr/>
        </p:nvSpPr>
        <p:spPr>
          <a:xfrm>
            <a:off x="6103643" y="4809443"/>
            <a:ext cx="956261" cy="244948"/>
          </a:xfrm>
          <a:prstGeom prst="rect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900" dirty="0">
                <a:solidFill>
                  <a:schemeClr val="bg1"/>
                </a:solidFill>
              </a:rPr>
              <a:t>Clayton(-0.06)</a:t>
            </a:r>
            <a:endParaRPr lang="en-GB" sz="900" dirty="0">
              <a:solidFill>
                <a:schemeClr val="bg1"/>
              </a:solidFill>
            </a:endParaRPr>
          </a:p>
        </p:txBody>
      </p: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1E870F40-4669-41F5-BE28-FFA10F8EFB19}"/>
              </a:ext>
            </a:extLst>
          </p:cNvPr>
          <p:cNvCxnSpPr>
            <a:cxnSpLocks/>
            <a:stCxn id="107" idx="6"/>
            <a:endCxn id="108" idx="2"/>
          </p:cNvCxnSpPr>
          <p:nvPr/>
        </p:nvCxnSpPr>
        <p:spPr>
          <a:xfrm>
            <a:off x="5975485" y="5157099"/>
            <a:ext cx="120694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0774ED9E-76E7-4E07-8F2E-FF0A5D708CE3}"/>
              </a:ext>
            </a:extLst>
          </p:cNvPr>
          <p:cNvCxnSpPr>
            <a:cxnSpLocks/>
            <a:stCxn id="55" idx="2"/>
            <a:endCxn id="68" idx="0"/>
          </p:cNvCxnSpPr>
          <p:nvPr/>
        </p:nvCxnSpPr>
        <p:spPr>
          <a:xfrm flipH="1">
            <a:off x="3225755" y="2237693"/>
            <a:ext cx="744" cy="844618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5FB5FAAE-B5EA-4F17-AB9E-8BF75C350064}"/>
              </a:ext>
            </a:extLst>
          </p:cNvPr>
          <p:cNvCxnSpPr>
            <a:cxnSpLocks/>
            <a:stCxn id="65" idx="2"/>
            <a:endCxn id="69" idx="0"/>
          </p:cNvCxnSpPr>
          <p:nvPr/>
        </p:nvCxnSpPr>
        <p:spPr>
          <a:xfrm>
            <a:off x="5323746" y="2245014"/>
            <a:ext cx="98369" cy="81983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BFDF3874-8EE3-415F-ABF7-BA1DAA55C0F2}"/>
              </a:ext>
            </a:extLst>
          </p:cNvPr>
          <p:cNvCxnSpPr>
            <a:cxnSpLocks/>
            <a:stCxn id="66" idx="2"/>
            <a:endCxn id="70" idx="0"/>
          </p:cNvCxnSpPr>
          <p:nvPr/>
        </p:nvCxnSpPr>
        <p:spPr>
          <a:xfrm>
            <a:off x="7453955" y="2237693"/>
            <a:ext cx="13906" cy="827152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93E9FC9E-D8D3-493A-9964-6B60004B8BF2}"/>
              </a:ext>
            </a:extLst>
          </p:cNvPr>
          <p:cNvCxnSpPr>
            <a:cxnSpLocks/>
            <a:stCxn id="67" idx="2"/>
            <a:endCxn id="71" idx="0"/>
          </p:cNvCxnSpPr>
          <p:nvPr/>
        </p:nvCxnSpPr>
        <p:spPr>
          <a:xfrm>
            <a:off x="9442539" y="2237693"/>
            <a:ext cx="150739" cy="827151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4DEFAC30-955E-4C62-96A9-259BED171096}"/>
              </a:ext>
            </a:extLst>
          </p:cNvPr>
          <p:cNvCxnSpPr>
            <a:cxnSpLocks/>
            <a:stCxn id="73" idx="2"/>
            <a:endCxn id="91" idx="0"/>
          </p:cNvCxnSpPr>
          <p:nvPr/>
        </p:nvCxnSpPr>
        <p:spPr>
          <a:xfrm flipH="1">
            <a:off x="4033323" y="3111844"/>
            <a:ext cx="296591" cy="935087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BCD71159-4A66-45F6-A83D-98A98F244255}"/>
              </a:ext>
            </a:extLst>
          </p:cNvPr>
          <p:cNvCxnSpPr>
            <a:cxnSpLocks/>
            <a:stCxn id="74" idx="2"/>
            <a:endCxn id="92" idx="0"/>
          </p:cNvCxnSpPr>
          <p:nvPr/>
        </p:nvCxnSpPr>
        <p:spPr>
          <a:xfrm flipH="1">
            <a:off x="6416953" y="3119165"/>
            <a:ext cx="10208" cy="910301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5ADF7822-F27A-4FF5-A0B8-6680FC21CD55}"/>
              </a:ext>
            </a:extLst>
          </p:cNvPr>
          <p:cNvCxnSpPr>
            <a:cxnSpLocks/>
            <a:stCxn id="75" idx="2"/>
            <a:endCxn id="93" idx="0"/>
          </p:cNvCxnSpPr>
          <p:nvPr/>
        </p:nvCxnSpPr>
        <p:spPr>
          <a:xfrm>
            <a:off x="8547434" y="3123415"/>
            <a:ext cx="147715" cy="897431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CEED186C-7C7C-4D1C-BA1A-3406E4447EAE}"/>
              </a:ext>
            </a:extLst>
          </p:cNvPr>
          <p:cNvCxnSpPr>
            <a:cxnSpLocks/>
            <a:stCxn id="94" idx="2"/>
            <a:endCxn id="107" idx="0"/>
          </p:cNvCxnSpPr>
          <p:nvPr/>
        </p:nvCxnSpPr>
        <p:spPr>
          <a:xfrm flipH="1">
            <a:off x="5027386" y="4091358"/>
            <a:ext cx="163495" cy="838219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6DCA0F15-3594-49D8-9141-B8EDB04A8282}"/>
              </a:ext>
            </a:extLst>
          </p:cNvPr>
          <p:cNvCxnSpPr>
            <a:cxnSpLocks/>
            <a:stCxn id="95" idx="2"/>
            <a:endCxn id="108" idx="0"/>
          </p:cNvCxnSpPr>
          <p:nvPr/>
        </p:nvCxnSpPr>
        <p:spPr>
          <a:xfrm>
            <a:off x="7631687" y="4109934"/>
            <a:ext cx="428571" cy="819643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42" name="TextBox 141">
            <a:extLst>
              <a:ext uri="{FF2B5EF4-FFF2-40B4-BE49-F238E27FC236}">
                <a16:creationId xmlns:a16="http://schemas.microsoft.com/office/drawing/2014/main" id="{F40999C5-8FC1-4C02-980B-C99CFC2622E2}"/>
              </a:ext>
            </a:extLst>
          </p:cNvPr>
          <p:cNvSpPr txBox="1"/>
          <p:nvPr/>
        </p:nvSpPr>
        <p:spPr>
          <a:xfrm>
            <a:off x="1248948" y="2137072"/>
            <a:ext cx="5667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400" dirty="0">
                <a:latin typeface="+mj-lt"/>
              </a:rPr>
              <a:t>T1:</a:t>
            </a:r>
            <a:endParaRPr lang="en-GB" sz="1400" dirty="0">
              <a:latin typeface="+mj-lt"/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ECCDD780-304D-4318-A679-EAD057702725}"/>
              </a:ext>
            </a:extLst>
          </p:cNvPr>
          <p:cNvSpPr txBox="1"/>
          <p:nvPr/>
        </p:nvSpPr>
        <p:spPr>
          <a:xfrm>
            <a:off x="2200452" y="3095265"/>
            <a:ext cx="5667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400" dirty="0">
                <a:latin typeface="+mj-lt"/>
              </a:rPr>
              <a:t>T2:</a:t>
            </a:r>
            <a:endParaRPr lang="en-GB" sz="1400" dirty="0">
              <a:latin typeface="+mj-lt"/>
            </a:endParaRP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7CC37CC7-611C-47C9-95C1-008CDAA1BB12}"/>
              </a:ext>
            </a:extLst>
          </p:cNvPr>
          <p:cNvSpPr txBox="1"/>
          <p:nvPr/>
        </p:nvSpPr>
        <p:spPr>
          <a:xfrm>
            <a:off x="2672310" y="4073574"/>
            <a:ext cx="5667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400" dirty="0">
                <a:latin typeface="+mj-lt"/>
              </a:rPr>
              <a:t>T3:</a:t>
            </a:r>
            <a:endParaRPr lang="en-GB" sz="1400" dirty="0">
              <a:latin typeface="+mj-lt"/>
            </a:endParaRP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7AC48539-1AF6-45D1-801E-93A49685C88B}"/>
              </a:ext>
            </a:extLst>
          </p:cNvPr>
          <p:cNvSpPr txBox="1"/>
          <p:nvPr/>
        </p:nvSpPr>
        <p:spPr>
          <a:xfrm>
            <a:off x="3481758" y="5003210"/>
            <a:ext cx="5667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400" dirty="0">
                <a:latin typeface="+mj-lt"/>
              </a:rPr>
              <a:t>T4:</a:t>
            </a:r>
            <a:endParaRPr lang="en-GB" sz="1400" dirty="0">
              <a:latin typeface="+mj-lt"/>
            </a:endParaRPr>
          </a:p>
        </p:txBody>
      </p:sp>
      <p:sp>
        <p:nvSpPr>
          <p:cNvPr id="153" name="Title 4">
            <a:extLst>
              <a:ext uri="{FF2B5EF4-FFF2-40B4-BE49-F238E27FC236}">
                <a16:creationId xmlns:a16="http://schemas.microsoft.com/office/drawing/2014/main" id="{124E92A4-9DB3-47F4-BF44-D1AD50203E3B}"/>
              </a:ext>
            </a:extLst>
          </p:cNvPr>
          <p:cNvSpPr txBox="1">
            <a:spLocks/>
          </p:cNvSpPr>
          <p:nvPr/>
        </p:nvSpPr>
        <p:spPr>
          <a:xfrm>
            <a:off x="416960" y="406414"/>
            <a:ext cx="5759516" cy="810477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700" i="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dirty="0">
                <a:latin typeface="Bookman Old Style (Headings)"/>
              </a:rPr>
              <a:t>Case </a:t>
            </a:r>
            <a:r>
              <a:rPr lang="pl-PL" dirty="0" err="1">
                <a:latin typeface="Bookman Old Style (Headings)"/>
              </a:rPr>
              <a:t>study</a:t>
            </a:r>
            <a:r>
              <a:rPr lang="pl-PL" dirty="0">
                <a:latin typeface="Bookman Old Style (Headings)"/>
              </a:rPr>
              <a:t>:</a:t>
            </a:r>
            <a:br>
              <a:rPr lang="pl-PL" dirty="0">
                <a:latin typeface="Bookman Old Style (Headings)"/>
              </a:rPr>
            </a:br>
            <a:r>
              <a:rPr lang="pl-PL" sz="2100" dirty="0">
                <a:latin typeface="Bookman Old Style (Headings)"/>
              </a:rPr>
              <a:t>D-</a:t>
            </a:r>
            <a:r>
              <a:rPr lang="pl-PL" sz="2100" dirty="0" err="1">
                <a:latin typeface="Bookman Old Style (Headings)"/>
              </a:rPr>
              <a:t>vine</a:t>
            </a:r>
            <a:r>
              <a:rPr lang="pl-PL" sz="2100" dirty="0">
                <a:latin typeface="Bookman Old Style (Headings)"/>
              </a:rPr>
              <a:t> </a:t>
            </a:r>
            <a:r>
              <a:rPr lang="pl-PL" sz="2100" dirty="0" err="1">
                <a:latin typeface="Bookman Old Style (Headings)"/>
              </a:rPr>
              <a:t>regression</a:t>
            </a:r>
            <a:r>
              <a:rPr lang="pl-PL" sz="2100" dirty="0">
                <a:latin typeface="Bookman Old Style (Headings)"/>
              </a:rPr>
              <a:t> </a:t>
            </a:r>
            <a:r>
              <a:rPr lang="pl-PL" sz="2100" dirty="0" err="1">
                <a:latin typeface="Bookman Old Style (Headings)"/>
              </a:rPr>
              <a:t>stress</a:t>
            </a:r>
            <a:r>
              <a:rPr lang="pl-PL" sz="2100" dirty="0">
                <a:latin typeface="Bookman Old Style (Headings)"/>
              </a:rPr>
              <a:t> </a:t>
            </a:r>
            <a:r>
              <a:rPr lang="pl-PL" sz="2100" dirty="0" err="1">
                <a:latin typeface="Bookman Old Style (Headings)"/>
              </a:rPr>
              <a:t>testing</a:t>
            </a:r>
            <a:r>
              <a:rPr lang="pl-PL" sz="2100" dirty="0">
                <a:latin typeface="Bookman Old Style (Headings)"/>
              </a:rPr>
              <a:t>: Idea</a:t>
            </a:r>
            <a:endParaRPr lang="en-GB" sz="2400" dirty="0">
              <a:latin typeface="Bookman Old Style (Headings)"/>
            </a:endParaRPr>
          </a:p>
        </p:txBody>
      </p:sp>
      <p:pic>
        <p:nvPicPr>
          <p:cNvPr id="61" name="Graphic 60" descr="Hammer1 with solid fill">
            <a:extLst>
              <a:ext uri="{FF2B5EF4-FFF2-40B4-BE49-F238E27FC236}">
                <a16:creationId xmlns:a16="http://schemas.microsoft.com/office/drawing/2014/main" id="{C189EBFA-931B-451C-B8A6-9F39BFF13F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51784">
            <a:off x="10490216" y="1718712"/>
            <a:ext cx="607862" cy="607862"/>
          </a:xfrm>
          <a:prstGeom prst="rect">
            <a:avLst/>
          </a:prstGeom>
        </p:spPr>
      </p:pic>
      <p:pic>
        <p:nvPicPr>
          <p:cNvPr id="62" name="Graphic 61" descr="Security camera with solid fill">
            <a:extLst>
              <a:ext uri="{FF2B5EF4-FFF2-40B4-BE49-F238E27FC236}">
                <a16:creationId xmlns:a16="http://schemas.microsoft.com/office/drawing/2014/main" id="{B06EA619-4ACD-496D-BDF2-8E4338FCFA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78509" y="1677363"/>
            <a:ext cx="582042" cy="582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645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FDEE08-5AB3-4524-9E0C-B3E34FA44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30984" y="7633353"/>
            <a:ext cx="785545" cy="365125"/>
          </a:xfrm>
          <a:noFill/>
        </p:spPr>
        <p:txBody>
          <a:bodyPr/>
          <a:lstStyle/>
          <a:p>
            <a:fld id="{3A98EE3D-8CD1-4C3F-BD1C-C98C9596463C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EAD305C6-8741-47F0-B457-6081CA4EDAF3}"/>
              </a:ext>
            </a:extLst>
          </p:cNvPr>
          <p:cNvSpPr/>
          <p:nvPr/>
        </p:nvSpPr>
        <p:spPr>
          <a:xfrm>
            <a:off x="1789866" y="2106655"/>
            <a:ext cx="865440" cy="368621"/>
          </a:xfrm>
          <a:prstGeom prst="ellipse">
            <a:avLst/>
          </a:prstGeom>
          <a:solidFill>
            <a:srgbClr val="E3D907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l-PL" sz="900" dirty="0">
                <a:solidFill>
                  <a:schemeClr val="tx1"/>
                </a:solidFill>
              </a:rPr>
              <a:t>Portfolio</a:t>
            </a:r>
            <a:endParaRPr lang="en-GB" sz="900" dirty="0">
              <a:solidFill>
                <a:schemeClr val="tx1"/>
              </a:solidFill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9850B62E-2AAD-4ECD-9701-4386C7E19D73}"/>
              </a:ext>
            </a:extLst>
          </p:cNvPr>
          <p:cNvSpPr/>
          <p:nvPr/>
        </p:nvSpPr>
        <p:spPr>
          <a:xfrm>
            <a:off x="3816803" y="2106654"/>
            <a:ext cx="865440" cy="368621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l-PL" sz="900" dirty="0"/>
              <a:t>GSPC</a:t>
            </a:r>
            <a:endParaRPr lang="en-GB" sz="900" dirty="0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B8B56C17-546D-4017-B728-42759C73076C}"/>
              </a:ext>
            </a:extLst>
          </p:cNvPr>
          <p:cNvSpPr/>
          <p:nvPr/>
        </p:nvSpPr>
        <p:spPr>
          <a:xfrm>
            <a:off x="5898090" y="2106653"/>
            <a:ext cx="865440" cy="368621"/>
          </a:xfrm>
          <a:prstGeom prst="ellipse">
            <a:avLst/>
          </a:prstGeom>
          <a:solidFill>
            <a:srgbClr val="FFE10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l-PL" sz="900" dirty="0"/>
              <a:t>FTSE</a:t>
            </a:r>
            <a:endParaRPr lang="en-GB" sz="900" dirty="0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7AF7DD9B-3CE1-4CC2-BD88-EFD1EDD1E68F}"/>
              </a:ext>
            </a:extLst>
          </p:cNvPr>
          <p:cNvSpPr/>
          <p:nvPr/>
        </p:nvSpPr>
        <p:spPr>
          <a:xfrm>
            <a:off x="7990091" y="2106652"/>
            <a:ext cx="865440" cy="368621"/>
          </a:xfrm>
          <a:prstGeom prst="ellipse">
            <a:avLst/>
          </a:prstGeom>
          <a:solidFill>
            <a:srgbClr val="FF66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l-PL" sz="900" dirty="0">
                <a:solidFill>
                  <a:schemeClr val="bg1"/>
                </a:solidFill>
              </a:rPr>
              <a:t>N225</a:t>
            </a:r>
            <a:endParaRPr lang="en-GB" sz="900" dirty="0">
              <a:solidFill>
                <a:schemeClr val="bg1"/>
              </a:solidFill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EFDDAFE3-ECB2-4013-A1E3-9FD1B08C4DAB}"/>
              </a:ext>
            </a:extLst>
          </p:cNvPr>
          <p:cNvSpPr/>
          <p:nvPr/>
        </p:nvSpPr>
        <p:spPr>
          <a:xfrm>
            <a:off x="10021951" y="2106651"/>
            <a:ext cx="865440" cy="368621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l-PL" sz="1100" b="1" dirty="0">
                <a:solidFill>
                  <a:schemeClr val="bg1"/>
                </a:solidFill>
              </a:rPr>
              <a:t>VIX</a:t>
            </a:r>
            <a:endParaRPr lang="en-GB" sz="1100" b="1" dirty="0">
              <a:solidFill>
                <a:schemeClr val="bg1"/>
              </a:solidFill>
            </a:endParaRP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9317DB1-C37A-4183-A217-22456B24B1E9}"/>
              </a:ext>
            </a:extLst>
          </p:cNvPr>
          <p:cNvCxnSpPr>
            <a:cxnSpLocks/>
            <a:stCxn id="28" idx="6"/>
            <a:endCxn id="43" idx="2"/>
          </p:cNvCxnSpPr>
          <p:nvPr/>
        </p:nvCxnSpPr>
        <p:spPr>
          <a:xfrm flipV="1">
            <a:off x="2655306" y="2290965"/>
            <a:ext cx="1161497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97463558-78A8-4624-BC64-E3AFC84ADA2A}"/>
              </a:ext>
            </a:extLst>
          </p:cNvPr>
          <p:cNvCxnSpPr>
            <a:cxnSpLocks/>
            <a:stCxn id="43" idx="6"/>
            <a:endCxn id="44" idx="2"/>
          </p:cNvCxnSpPr>
          <p:nvPr/>
        </p:nvCxnSpPr>
        <p:spPr>
          <a:xfrm flipV="1">
            <a:off x="4682243" y="2290964"/>
            <a:ext cx="1215847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080F0D52-BF70-4F32-8CD0-FEB881C9B6E5}"/>
              </a:ext>
            </a:extLst>
          </p:cNvPr>
          <p:cNvCxnSpPr>
            <a:cxnSpLocks/>
            <a:stCxn id="44" idx="6"/>
            <a:endCxn id="45" idx="2"/>
          </p:cNvCxnSpPr>
          <p:nvPr/>
        </p:nvCxnSpPr>
        <p:spPr>
          <a:xfrm flipV="1">
            <a:off x="6763530" y="2290963"/>
            <a:ext cx="1226561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8C3F0E16-EA91-48F9-A5CD-B7354D52C1E2}"/>
              </a:ext>
            </a:extLst>
          </p:cNvPr>
          <p:cNvCxnSpPr>
            <a:cxnSpLocks/>
            <a:stCxn id="45" idx="6"/>
            <a:endCxn id="46" idx="2"/>
          </p:cNvCxnSpPr>
          <p:nvPr/>
        </p:nvCxnSpPr>
        <p:spPr>
          <a:xfrm flipV="1">
            <a:off x="8855531" y="2290962"/>
            <a:ext cx="1166420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BF248792-92DA-4E6B-86BE-1F6F64113DCF}"/>
              </a:ext>
            </a:extLst>
          </p:cNvPr>
          <p:cNvSpPr/>
          <p:nvPr/>
        </p:nvSpPr>
        <p:spPr>
          <a:xfrm>
            <a:off x="2841188" y="1960967"/>
            <a:ext cx="770622" cy="276726"/>
          </a:xfrm>
          <a:prstGeom prst="rect">
            <a:avLst/>
          </a:prstGeom>
          <a:solidFill>
            <a:srgbClr val="E3D90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900" dirty="0">
                <a:solidFill>
                  <a:schemeClr val="tx1"/>
                </a:solidFill>
              </a:rPr>
              <a:t>BB1(0.6)</a:t>
            </a:r>
            <a:endParaRPr lang="en-GB" sz="900" dirty="0">
              <a:solidFill>
                <a:schemeClr val="tx1"/>
              </a:solidFill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36A79B9B-07DD-4029-BA25-6BF5A0147021}"/>
              </a:ext>
            </a:extLst>
          </p:cNvPr>
          <p:cNvSpPr/>
          <p:nvPr/>
        </p:nvSpPr>
        <p:spPr>
          <a:xfrm>
            <a:off x="4938435" y="1968288"/>
            <a:ext cx="770622" cy="276726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900" dirty="0">
                <a:solidFill>
                  <a:schemeClr val="tx1"/>
                </a:solidFill>
              </a:rPr>
              <a:t>BB7(0.37)</a:t>
            </a:r>
            <a:endParaRPr lang="en-GB" sz="900" dirty="0">
              <a:solidFill>
                <a:schemeClr val="tx1"/>
              </a:solidFill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CE466C22-1BF2-48AC-83E7-832E3455EECE}"/>
              </a:ext>
            </a:extLst>
          </p:cNvPr>
          <p:cNvSpPr/>
          <p:nvPr/>
        </p:nvSpPr>
        <p:spPr>
          <a:xfrm>
            <a:off x="7021235" y="1960967"/>
            <a:ext cx="865439" cy="276726"/>
          </a:xfrm>
          <a:prstGeom prst="rect">
            <a:avLst/>
          </a:prstGeom>
          <a:solidFill>
            <a:srgbClr val="FFCC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900" dirty="0" err="1">
                <a:solidFill>
                  <a:schemeClr val="tx1"/>
                </a:solidFill>
              </a:rPr>
              <a:t>Gumbell</a:t>
            </a:r>
            <a:r>
              <a:rPr lang="pl-PL" sz="900" dirty="0">
                <a:solidFill>
                  <a:schemeClr val="tx1"/>
                </a:solidFill>
              </a:rPr>
              <a:t>(0.2)</a:t>
            </a:r>
            <a:endParaRPr lang="en-GB" sz="900" dirty="0">
              <a:solidFill>
                <a:schemeClr val="tx1"/>
              </a:solidFill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0B0B8DE6-ACD2-4C9D-9C7E-740684CDD741}"/>
              </a:ext>
            </a:extLst>
          </p:cNvPr>
          <p:cNvSpPr/>
          <p:nvPr/>
        </p:nvSpPr>
        <p:spPr>
          <a:xfrm>
            <a:off x="9009819" y="1960967"/>
            <a:ext cx="865439" cy="276726"/>
          </a:xfrm>
          <a:prstGeom prst="rect">
            <a:avLst/>
          </a:prstGeom>
          <a:solidFill>
            <a:srgbClr val="E6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900" dirty="0">
                <a:solidFill>
                  <a:schemeClr val="bg1"/>
                </a:solidFill>
              </a:rPr>
              <a:t>Frank(-0.13)</a:t>
            </a:r>
            <a:endParaRPr lang="en-GB" sz="900" dirty="0">
              <a:solidFill>
                <a:schemeClr val="bg1"/>
              </a:solidFill>
            </a:endParaRP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D817053E-AF2C-4D8F-B561-EEE69B337A92}"/>
              </a:ext>
            </a:extLst>
          </p:cNvPr>
          <p:cNvSpPr/>
          <p:nvPr/>
        </p:nvSpPr>
        <p:spPr>
          <a:xfrm>
            <a:off x="2734868" y="3082311"/>
            <a:ext cx="981774" cy="357585"/>
          </a:xfrm>
          <a:prstGeom prst="ellipse">
            <a:avLst/>
          </a:prstGeom>
          <a:solidFill>
            <a:srgbClr val="E3D907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l-PL" sz="900" dirty="0" err="1"/>
              <a:t>Port,GSPC</a:t>
            </a:r>
            <a:endParaRPr lang="en-GB" sz="900" dirty="0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08D8417E-BBAE-47B9-A272-ADA281779C5E}"/>
              </a:ext>
            </a:extLst>
          </p:cNvPr>
          <p:cNvSpPr/>
          <p:nvPr/>
        </p:nvSpPr>
        <p:spPr>
          <a:xfrm>
            <a:off x="4890038" y="3064844"/>
            <a:ext cx="1064153" cy="392517"/>
          </a:xfrm>
          <a:prstGeom prst="ellipse">
            <a:avLst/>
          </a:prstGeom>
          <a:solidFill>
            <a:srgbClr val="FFE10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l-PL" sz="900" dirty="0"/>
              <a:t>GSPC,FTSE</a:t>
            </a:r>
            <a:endParaRPr lang="en-GB" sz="900" dirty="0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2D63B041-E8BE-489B-8B7E-68CB04154E89}"/>
              </a:ext>
            </a:extLst>
          </p:cNvPr>
          <p:cNvSpPr/>
          <p:nvPr/>
        </p:nvSpPr>
        <p:spPr>
          <a:xfrm>
            <a:off x="6935784" y="3064845"/>
            <a:ext cx="1064153" cy="392516"/>
          </a:xfrm>
          <a:prstGeom prst="ellipse">
            <a:avLst/>
          </a:prstGeom>
          <a:solidFill>
            <a:srgbClr val="FFCC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l-PL" sz="900" dirty="0">
                <a:solidFill>
                  <a:schemeClr val="tx1"/>
                </a:solidFill>
              </a:rPr>
              <a:t>FTSE,N225</a:t>
            </a:r>
            <a:endParaRPr lang="en-GB" sz="900" dirty="0">
              <a:solidFill>
                <a:schemeClr val="tx1"/>
              </a:solidFill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B899B3CE-07F1-4A2B-8E97-553EB4922A27}"/>
              </a:ext>
            </a:extLst>
          </p:cNvPr>
          <p:cNvSpPr/>
          <p:nvPr/>
        </p:nvSpPr>
        <p:spPr>
          <a:xfrm>
            <a:off x="9092547" y="3064844"/>
            <a:ext cx="1001462" cy="368621"/>
          </a:xfrm>
          <a:prstGeom prst="ellipse">
            <a:avLst/>
          </a:prstGeom>
          <a:solidFill>
            <a:srgbClr val="E6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l-PL" sz="900" dirty="0">
                <a:solidFill>
                  <a:schemeClr val="bg1"/>
                </a:solidFill>
              </a:rPr>
              <a:t>N225, VIX</a:t>
            </a:r>
            <a:endParaRPr lang="en-GB" sz="900" dirty="0">
              <a:solidFill>
                <a:schemeClr val="bg1"/>
              </a:solidFill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3B39E6B4-9555-4C17-AA40-32F4960B854B}"/>
              </a:ext>
            </a:extLst>
          </p:cNvPr>
          <p:cNvSpPr/>
          <p:nvPr/>
        </p:nvSpPr>
        <p:spPr>
          <a:xfrm>
            <a:off x="3944603" y="2835118"/>
            <a:ext cx="770622" cy="276726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900" dirty="0">
                <a:solidFill>
                  <a:schemeClr val="tx1"/>
                </a:solidFill>
              </a:rPr>
              <a:t>Joe(0.13)</a:t>
            </a:r>
            <a:endParaRPr lang="en-GB" sz="900" dirty="0">
              <a:solidFill>
                <a:schemeClr val="tx1"/>
              </a:solidFill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111ACF9A-1A86-49D5-9651-8C78C0F2115A}"/>
              </a:ext>
            </a:extLst>
          </p:cNvPr>
          <p:cNvSpPr/>
          <p:nvPr/>
        </p:nvSpPr>
        <p:spPr>
          <a:xfrm>
            <a:off x="6041850" y="2842439"/>
            <a:ext cx="770622" cy="276726"/>
          </a:xfrm>
          <a:prstGeom prst="rect">
            <a:avLst/>
          </a:prstGeom>
          <a:solidFill>
            <a:srgbClr val="FFCC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900" dirty="0" err="1">
                <a:solidFill>
                  <a:schemeClr val="tx1"/>
                </a:solidFill>
              </a:rPr>
              <a:t>Indep</a:t>
            </a:r>
            <a:r>
              <a:rPr lang="pl-PL" sz="900" dirty="0">
                <a:solidFill>
                  <a:schemeClr val="tx1"/>
                </a:solidFill>
              </a:rPr>
              <a:t>(0)</a:t>
            </a:r>
            <a:endParaRPr lang="en-GB" sz="900" dirty="0">
              <a:solidFill>
                <a:schemeClr val="tx1"/>
              </a:solidFill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633697C8-5DFD-4F68-9E12-4B5AA3F8134A}"/>
              </a:ext>
            </a:extLst>
          </p:cNvPr>
          <p:cNvSpPr/>
          <p:nvPr/>
        </p:nvSpPr>
        <p:spPr>
          <a:xfrm>
            <a:off x="8059568" y="2846689"/>
            <a:ext cx="975731" cy="276726"/>
          </a:xfrm>
          <a:prstGeom prst="rect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900" dirty="0" err="1">
                <a:solidFill>
                  <a:schemeClr val="bg1"/>
                </a:solidFill>
              </a:rPr>
              <a:t>Gumbell</a:t>
            </a:r>
            <a:r>
              <a:rPr lang="pl-PL" sz="900" dirty="0">
                <a:solidFill>
                  <a:schemeClr val="bg1"/>
                </a:solidFill>
              </a:rPr>
              <a:t>(-0.32)</a:t>
            </a:r>
            <a:endParaRPr lang="en-GB" sz="900" dirty="0">
              <a:solidFill>
                <a:schemeClr val="bg1"/>
              </a:solidFill>
            </a:endParaRPr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9DF7F924-2EAE-418F-BD63-5039E1E81588}"/>
              </a:ext>
            </a:extLst>
          </p:cNvPr>
          <p:cNvCxnSpPr>
            <a:cxnSpLocks/>
            <a:stCxn id="68" idx="6"/>
            <a:endCxn id="69" idx="2"/>
          </p:cNvCxnSpPr>
          <p:nvPr/>
        </p:nvCxnSpPr>
        <p:spPr>
          <a:xfrm flipV="1">
            <a:off x="3716642" y="3261103"/>
            <a:ext cx="1173396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543A2D5D-FE6B-4493-BE45-5B165FDAD273}"/>
              </a:ext>
            </a:extLst>
          </p:cNvPr>
          <p:cNvCxnSpPr>
            <a:cxnSpLocks/>
            <a:stCxn id="69" idx="6"/>
            <a:endCxn id="70" idx="2"/>
          </p:cNvCxnSpPr>
          <p:nvPr/>
        </p:nvCxnSpPr>
        <p:spPr>
          <a:xfrm>
            <a:off x="5954191" y="3261103"/>
            <a:ext cx="98159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A8569C47-78A9-4D59-B2EA-32DC3EC5AAC4}"/>
              </a:ext>
            </a:extLst>
          </p:cNvPr>
          <p:cNvCxnSpPr>
            <a:cxnSpLocks/>
            <a:stCxn id="70" idx="6"/>
            <a:endCxn id="71" idx="2"/>
          </p:cNvCxnSpPr>
          <p:nvPr/>
        </p:nvCxnSpPr>
        <p:spPr>
          <a:xfrm flipV="1">
            <a:off x="7999937" y="3249155"/>
            <a:ext cx="1092610" cy="1194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1" name="Oval 90">
            <a:extLst>
              <a:ext uri="{FF2B5EF4-FFF2-40B4-BE49-F238E27FC236}">
                <a16:creationId xmlns:a16="http://schemas.microsoft.com/office/drawing/2014/main" id="{CCD81521-D4FC-4DC3-9F5E-DA7B3E1425D0}"/>
              </a:ext>
            </a:extLst>
          </p:cNvPr>
          <p:cNvSpPr/>
          <p:nvPr/>
        </p:nvSpPr>
        <p:spPr>
          <a:xfrm>
            <a:off x="3293829" y="4046931"/>
            <a:ext cx="1478987" cy="375052"/>
          </a:xfrm>
          <a:prstGeom prst="ellipse">
            <a:avLst/>
          </a:prstGeom>
          <a:solidFill>
            <a:srgbClr val="FFE10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l-PL" sz="900" dirty="0" err="1"/>
              <a:t>Port,FTSE|GSPC</a:t>
            </a:r>
            <a:endParaRPr lang="en-GB" sz="900" dirty="0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3671B16B-906F-48D4-B9FF-587647C42C16}"/>
              </a:ext>
            </a:extLst>
          </p:cNvPr>
          <p:cNvSpPr/>
          <p:nvPr/>
        </p:nvSpPr>
        <p:spPr>
          <a:xfrm>
            <a:off x="5598266" y="4029466"/>
            <a:ext cx="1637373" cy="392517"/>
          </a:xfrm>
          <a:prstGeom prst="ellipse">
            <a:avLst/>
          </a:prstGeom>
          <a:solidFill>
            <a:srgbClr val="FFCC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l-PL" sz="900" dirty="0">
                <a:solidFill>
                  <a:schemeClr val="tx1"/>
                </a:solidFill>
              </a:rPr>
              <a:t>GSPC,FTSE|N225</a:t>
            </a:r>
            <a:endParaRPr lang="en-GB" sz="900" dirty="0">
              <a:solidFill>
                <a:schemeClr val="tx1"/>
              </a:solidFill>
            </a:endParaRP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FF1F6A3F-838F-461B-B25D-F432FE88F2F2}"/>
              </a:ext>
            </a:extLst>
          </p:cNvPr>
          <p:cNvSpPr/>
          <p:nvPr/>
        </p:nvSpPr>
        <p:spPr>
          <a:xfrm>
            <a:off x="8023702" y="4020846"/>
            <a:ext cx="1342893" cy="432915"/>
          </a:xfrm>
          <a:prstGeom prst="ellipse">
            <a:avLst/>
          </a:prstGeom>
          <a:solidFill>
            <a:srgbClr val="FF66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l-PL" sz="900" dirty="0">
                <a:solidFill>
                  <a:schemeClr val="bg1"/>
                </a:solidFill>
              </a:rPr>
              <a:t>FTSE,N225|VIX</a:t>
            </a:r>
            <a:endParaRPr lang="en-GB" sz="900" dirty="0">
              <a:solidFill>
                <a:schemeClr val="bg1"/>
              </a:solidFill>
            </a:endParaRP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A2E4C848-A43A-4C4D-9F59-D32EC08CE435}"/>
              </a:ext>
            </a:extLst>
          </p:cNvPr>
          <p:cNvSpPr/>
          <p:nvPr/>
        </p:nvSpPr>
        <p:spPr>
          <a:xfrm>
            <a:off x="4805570" y="3814632"/>
            <a:ext cx="770622" cy="276726"/>
          </a:xfrm>
          <a:prstGeom prst="rect">
            <a:avLst/>
          </a:prstGeom>
          <a:solidFill>
            <a:srgbClr val="FFCC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900" dirty="0">
                <a:solidFill>
                  <a:schemeClr val="tx1"/>
                </a:solidFill>
              </a:rPr>
              <a:t>Joe(0.08)</a:t>
            </a:r>
            <a:endParaRPr lang="en-GB" sz="900" dirty="0">
              <a:solidFill>
                <a:schemeClr val="tx1"/>
              </a:solidFill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70B4DBE9-72B7-47F3-A206-C103A6853D46}"/>
              </a:ext>
            </a:extLst>
          </p:cNvPr>
          <p:cNvSpPr/>
          <p:nvPr/>
        </p:nvSpPr>
        <p:spPr>
          <a:xfrm>
            <a:off x="7246376" y="3833208"/>
            <a:ext cx="770622" cy="276726"/>
          </a:xfrm>
          <a:prstGeom prst="rect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900" dirty="0">
                <a:solidFill>
                  <a:schemeClr val="bg1"/>
                </a:solidFill>
              </a:rPr>
              <a:t>BB1(-0.58)</a:t>
            </a:r>
            <a:endParaRPr lang="en-GB" sz="900" dirty="0">
              <a:solidFill>
                <a:schemeClr val="bg1"/>
              </a:solidFill>
            </a:endParaRPr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0B478C00-C364-4641-BC71-41BAF1EBFAA8}"/>
              </a:ext>
            </a:extLst>
          </p:cNvPr>
          <p:cNvCxnSpPr>
            <a:cxnSpLocks/>
            <a:stCxn id="91" idx="6"/>
            <a:endCxn id="92" idx="2"/>
          </p:cNvCxnSpPr>
          <p:nvPr/>
        </p:nvCxnSpPr>
        <p:spPr>
          <a:xfrm flipV="1">
            <a:off x="4772816" y="4225725"/>
            <a:ext cx="825450" cy="873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097903CA-9973-46CA-94E2-077E64FED379}"/>
              </a:ext>
            </a:extLst>
          </p:cNvPr>
          <p:cNvCxnSpPr>
            <a:cxnSpLocks/>
            <a:stCxn id="92" idx="6"/>
            <a:endCxn id="93" idx="2"/>
          </p:cNvCxnSpPr>
          <p:nvPr/>
        </p:nvCxnSpPr>
        <p:spPr>
          <a:xfrm>
            <a:off x="7235639" y="4225725"/>
            <a:ext cx="788063" cy="1157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7" name="Oval 106">
            <a:extLst>
              <a:ext uri="{FF2B5EF4-FFF2-40B4-BE49-F238E27FC236}">
                <a16:creationId xmlns:a16="http://schemas.microsoft.com/office/drawing/2014/main" id="{8AB16DF4-7B02-40D0-AD4D-35DBD68079AA}"/>
              </a:ext>
            </a:extLst>
          </p:cNvPr>
          <p:cNvSpPr/>
          <p:nvPr/>
        </p:nvSpPr>
        <p:spPr>
          <a:xfrm>
            <a:off x="4079287" y="4929577"/>
            <a:ext cx="1896198" cy="455044"/>
          </a:xfrm>
          <a:prstGeom prst="ellipse">
            <a:avLst/>
          </a:prstGeom>
          <a:solidFill>
            <a:srgbClr val="FFCC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l-PL" sz="900" dirty="0">
                <a:solidFill>
                  <a:schemeClr val="tx1"/>
                </a:solidFill>
              </a:rPr>
              <a:t>Port,N225|GSPC,FTSE</a:t>
            </a:r>
            <a:endParaRPr lang="en-GB" sz="900" dirty="0">
              <a:solidFill>
                <a:schemeClr val="tx1"/>
              </a:solidFill>
            </a:endParaRPr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0D61A8E5-B5DF-406B-82FF-300F87E5F2E5}"/>
              </a:ext>
            </a:extLst>
          </p:cNvPr>
          <p:cNvSpPr/>
          <p:nvPr/>
        </p:nvSpPr>
        <p:spPr>
          <a:xfrm>
            <a:off x="7182428" y="4929577"/>
            <a:ext cx="1755659" cy="455044"/>
          </a:xfrm>
          <a:prstGeom prst="ellipse">
            <a:avLst/>
          </a:prstGeom>
          <a:solidFill>
            <a:srgbClr val="FF66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l-PL" sz="900" dirty="0">
                <a:solidFill>
                  <a:schemeClr val="bg1"/>
                </a:solidFill>
              </a:rPr>
              <a:t>GSPC,VIX|FTSE,N225</a:t>
            </a:r>
            <a:endParaRPr lang="en-GB" sz="900" dirty="0">
              <a:solidFill>
                <a:schemeClr val="bg1"/>
              </a:solidFill>
            </a:endParaRP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DAC94BFB-01C1-4A7F-BD75-60D3615BBC1F}"/>
              </a:ext>
            </a:extLst>
          </p:cNvPr>
          <p:cNvSpPr/>
          <p:nvPr/>
        </p:nvSpPr>
        <p:spPr>
          <a:xfrm>
            <a:off x="6103643" y="4809443"/>
            <a:ext cx="956261" cy="244948"/>
          </a:xfrm>
          <a:prstGeom prst="rect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900" dirty="0">
                <a:solidFill>
                  <a:schemeClr val="bg1"/>
                </a:solidFill>
              </a:rPr>
              <a:t>Clayton(-0.06)</a:t>
            </a:r>
            <a:endParaRPr lang="en-GB" sz="900" dirty="0">
              <a:solidFill>
                <a:schemeClr val="bg1"/>
              </a:solidFill>
            </a:endParaRPr>
          </a:p>
        </p:txBody>
      </p: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1E870F40-4669-41F5-BE28-FFA10F8EFB19}"/>
              </a:ext>
            </a:extLst>
          </p:cNvPr>
          <p:cNvCxnSpPr>
            <a:cxnSpLocks/>
            <a:stCxn id="107" idx="6"/>
            <a:endCxn id="108" idx="2"/>
          </p:cNvCxnSpPr>
          <p:nvPr/>
        </p:nvCxnSpPr>
        <p:spPr>
          <a:xfrm>
            <a:off x="5975485" y="5157099"/>
            <a:ext cx="120694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0774ED9E-76E7-4E07-8F2E-FF0A5D708CE3}"/>
              </a:ext>
            </a:extLst>
          </p:cNvPr>
          <p:cNvCxnSpPr>
            <a:cxnSpLocks/>
            <a:stCxn id="55" idx="2"/>
            <a:endCxn id="68" idx="0"/>
          </p:cNvCxnSpPr>
          <p:nvPr/>
        </p:nvCxnSpPr>
        <p:spPr>
          <a:xfrm flipH="1">
            <a:off x="3225755" y="2237693"/>
            <a:ext cx="744" cy="844618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5FB5FAAE-B5EA-4F17-AB9E-8BF75C350064}"/>
              </a:ext>
            </a:extLst>
          </p:cNvPr>
          <p:cNvCxnSpPr>
            <a:cxnSpLocks/>
            <a:stCxn id="65" idx="2"/>
            <a:endCxn id="69" idx="0"/>
          </p:cNvCxnSpPr>
          <p:nvPr/>
        </p:nvCxnSpPr>
        <p:spPr>
          <a:xfrm>
            <a:off x="5323746" y="2245014"/>
            <a:ext cx="98369" cy="81983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BFDF3874-8EE3-415F-ABF7-BA1DAA55C0F2}"/>
              </a:ext>
            </a:extLst>
          </p:cNvPr>
          <p:cNvCxnSpPr>
            <a:cxnSpLocks/>
            <a:stCxn id="66" idx="2"/>
            <a:endCxn id="70" idx="0"/>
          </p:cNvCxnSpPr>
          <p:nvPr/>
        </p:nvCxnSpPr>
        <p:spPr>
          <a:xfrm>
            <a:off x="7453955" y="2237693"/>
            <a:ext cx="13906" cy="827152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93E9FC9E-D8D3-493A-9964-6B60004B8BF2}"/>
              </a:ext>
            </a:extLst>
          </p:cNvPr>
          <p:cNvCxnSpPr>
            <a:cxnSpLocks/>
            <a:stCxn id="67" idx="2"/>
            <a:endCxn id="71" idx="0"/>
          </p:cNvCxnSpPr>
          <p:nvPr/>
        </p:nvCxnSpPr>
        <p:spPr>
          <a:xfrm>
            <a:off x="9442539" y="2237693"/>
            <a:ext cx="150739" cy="827151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4DEFAC30-955E-4C62-96A9-259BED171096}"/>
              </a:ext>
            </a:extLst>
          </p:cNvPr>
          <p:cNvCxnSpPr>
            <a:cxnSpLocks/>
            <a:stCxn id="73" idx="2"/>
            <a:endCxn id="91" idx="0"/>
          </p:cNvCxnSpPr>
          <p:nvPr/>
        </p:nvCxnSpPr>
        <p:spPr>
          <a:xfrm flipH="1">
            <a:off x="4033323" y="3111844"/>
            <a:ext cx="296591" cy="935087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BCD71159-4A66-45F6-A83D-98A98F244255}"/>
              </a:ext>
            </a:extLst>
          </p:cNvPr>
          <p:cNvCxnSpPr>
            <a:cxnSpLocks/>
            <a:stCxn id="74" idx="2"/>
            <a:endCxn id="92" idx="0"/>
          </p:cNvCxnSpPr>
          <p:nvPr/>
        </p:nvCxnSpPr>
        <p:spPr>
          <a:xfrm flipH="1">
            <a:off x="6416953" y="3119165"/>
            <a:ext cx="10208" cy="910301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5ADF7822-F27A-4FF5-A0B8-6680FC21CD55}"/>
              </a:ext>
            </a:extLst>
          </p:cNvPr>
          <p:cNvCxnSpPr>
            <a:cxnSpLocks/>
            <a:stCxn id="75" idx="2"/>
            <a:endCxn id="93" idx="0"/>
          </p:cNvCxnSpPr>
          <p:nvPr/>
        </p:nvCxnSpPr>
        <p:spPr>
          <a:xfrm>
            <a:off x="8547434" y="3123415"/>
            <a:ext cx="147715" cy="897431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CEED186C-7C7C-4D1C-BA1A-3406E4447EAE}"/>
              </a:ext>
            </a:extLst>
          </p:cNvPr>
          <p:cNvCxnSpPr>
            <a:cxnSpLocks/>
            <a:stCxn id="94" idx="2"/>
            <a:endCxn id="107" idx="0"/>
          </p:cNvCxnSpPr>
          <p:nvPr/>
        </p:nvCxnSpPr>
        <p:spPr>
          <a:xfrm flipH="1">
            <a:off x="5027386" y="4091358"/>
            <a:ext cx="163495" cy="838219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6DCA0F15-3594-49D8-9141-B8EDB04A8282}"/>
              </a:ext>
            </a:extLst>
          </p:cNvPr>
          <p:cNvCxnSpPr>
            <a:cxnSpLocks/>
            <a:stCxn id="95" idx="2"/>
            <a:endCxn id="108" idx="0"/>
          </p:cNvCxnSpPr>
          <p:nvPr/>
        </p:nvCxnSpPr>
        <p:spPr>
          <a:xfrm>
            <a:off x="7631687" y="4109934"/>
            <a:ext cx="428571" cy="819643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42" name="TextBox 141">
            <a:extLst>
              <a:ext uri="{FF2B5EF4-FFF2-40B4-BE49-F238E27FC236}">
                <a16:creationId xmlns:a16="http://schemas.microsoft.com/office/drawing/2014/main" id="{F40999C5-8FC1-4C02-980B-C99CFC2622E2}"/>
              </a:ext>
            </a:extLst>
          </p:cNvPr>
          <p:cNvSpPr txBox="1"/>
          <p:nvPr/>
        </p:nvSpPr>
        <p:spPr>
          <a:xfrm>
            <a:off x="1248948" y="2137072"/>
            <a:ext cx="5667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400" dirty="0">
                <a:latin typeface="+mj-lt"/>
              </a:rPr>
              <a:t>T1:</a:t>
            </a:r>
            <a:endParaRPr lang="en-GB" sz="1400" dirty="0">
              <a:latin typeface="+mj-lt"/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ECCDD780-304D-4318-A679-EAD057702725}"/>
              </a:ext>
            </a:extLst>
          </p:cNvPr>
          <p:cNvSpPr txBox="1"/>
          <p:nvPr/>
        </p:nvSpPr>
        <p:spPr>
          <a:xfrm>
            <a:off x="2200452" y="3095265"/>
            <a:ext cx="5667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400" dirty="0">
                <a:latin typeface="+mj-lt"/>
              </a:rPr>
              <a:t>T2:</a:t>
            </a:r>
            <a:endParaRPr lang="en-GB" sz="1400" dirty="0">
              <a:latin typeface="+mj-lt"/>
            </a:endParaRP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7CC37CC7-611C-47C9-95C1-008CDAA1BB12}"/>
              </a:ext>
            </a:extLst>
          </p:cNvPr>
          <p:cNvSpPr txBox="1"/>
          <p:nvPr/>
        </p:nvSpPr>
        <p:spPr>
          <a:xfrm>
            <a:off x="2672310" y="4073574"/>
            <a:ext cx="5667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400" dirty="0">
                <a:latin typeface="+mj-lt"/>
              </a:rPr>
              <a:t>T3:</a:t>
            </a:r>
            <a:endParaRPr lang="en-GB" sz="1400" dirty="0">
              <a:latin typeface="+mj-lt"/>
            </a:endParaRP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7AC48539-1AF6-45D1-801E-93A49685C88B}"/>
              </a:ext>
            </a:extLst>
          </p:cNvPr>
          <p:cNvSpPr txBox="1"/>
          <p:nvPr/>
        </p:nvSpPr>
        <p:spPr>
          <a:xfrm>
            <a:off x="3481758" y="5003210"/>
            <a:ext cx="5667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400" dirty="0">
                <a:latin typeface="+mj-lt"/>
              </a:rPr>
              <a:t>T4:</a:t>
            </a:r>
            <a:endParaRPr lang="en-GB" sz="1400" dirty="0">
              <a:latin typeface="+mj-lt"/>
            </a:endParaRPr>
          </a:p>
        </p:txBody>
      </p:sp>
      <p:sp>
        <p:nvSpPr>
          <p:cNvPr id="153" name="Title 4">
            <a:extLst>
              <a:ext uri="{FF2B5EF4-FFF2-40B4-BE49-F238E27FC236}">
                <a16:creationId xmlns:a16="http://schemas.microsoft.com/office/drawing/2014/main" id="{124E92A4-9DB3-47F4-BF44-D1AD50203E3B}"/>
              </a:ext>
            </a:extLst>
          </p:cNvPr>
          <p:cNvSpPr txBox="1">
            <a:spLocks/>
          </p:cNvSpPr>
          <p:nvPr/>
        </p:nvSpPr>
        <p:spPr>
          <a:xfrm>
            <a:off x="416960" y="406414"/>
            <a:ext cx="5759516" cy="810477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700" i="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dirty="0">
                <a:latin typeface="Bookman Old Style (Headings)"/>
              </a:rPr>
              <a:t>Case </a:t>
            </a:r>
            <a:r>
              <a:rPr lang="pl-PL" dirty="0" err="1">
                <a:latin typeface="Bookman Old Style (Headings)"/>
              </a:rPr>
              <a:t>study</a:t>
            </a:r>
            <a:r>
              <a:rPr lang="pl-PL" dirty="0">
                <a:latin typeface="Bookman Old Style (Headings)"/>
              </a:rPr>
              <a:t>:</a:t>
            </a:r>
            <a:br>
              <a:rPr lang="pl-PL" dirty="0">
                <a:latin typeface="Bookman Old Style (Headings)"/>
              </a:rPr>
            </a:br>
            <a:r>
              <a:rPr lang="pl-PL" sz="2100" dirty="0">
                <a:latin typeface="Bookman Old Style (Headings)"/>
              </a:rPr>
              <a:t>D-</a:t>
            </a:r>
            <a:r>
              <a:rPr lang="pl-PL" sz="2100" dirty="0" err="1">
                <a:latin typeface="Bookman Old Style (Headings)"/>
              </a:rPr>
              <a:t>vine</a:t>
            </a:r>
            <a:r>
              <a:rPr lang="pl-PL" sz="2100" dirty="0">
                <a:latin typeface="Bookman Old Style (Headings)"/>
              </a:rPr>
              <a:t> </a:t>
            </a:r>
            <a:r>
              <a:rPr lang="pl-PL" sz="2100" dirty="0" err="1">
                <a:latin typeface="Bookman Old Style (Headings)"/>
              </a:rPr>
              <a:t>regression</a:t>
            </a:r>
            <a:r>
              <a:rPr lang="pl-PL" sz="2100" dirty="0">
                <a:latin typeface="Bookman Old Style (Headings)"/>
              </a:rPr>
              <a:t> </a:t>
            </a:r>
            <a:r>
              <a:rPr lang="pl-PL" sz="2100" dirty="0" err="1">
                <a:latin typeface="Bookman Old Style (Headings)"/>
              </a:rPr>
              <a:t>stress</a:t>
            </a:r>
            <a:r>
              <a:rPr lang="pl-PL" sz="2100" dirty="0">
                <a:latin typeface="Bookman Old Style (Headings)"/>
              </a:rPr>
              <a:t> </a:t>
            </a:r>
            <a:r>
              <a:rPr lang="pl-PL" sz="2100" dirty="0" err="1">
                <a:latin typeface="Bookman Old Style (Headings)"/>
              </a:rPr>
              <a:t>testing</a:t>
            </a:r>
            <a:r>
              <a:rPr lang="pl-PL" sz="2100" dirty="0">
                <a:latin typeface="Bookman Old Style (Headings)"/>
              </a:rPr>
              <a:t>: Idea</a:t>
            </a:r>
            <a:endParaRPr lang="en-GB" sz="2400" dirty="0">
              <a:latin typeface="Bookman Old Style (Headings)"/>
            </a:endParaRPr>
          </a:p>
        </p:txBody>
      </p:sp>
      <p:pic>
        <p:nvPicPr>
          <p:cNvPr id="61" name="Graphic 60" descr="Hammer1 with solid fill">
            <a:extLst>
              <a:ext uri="{FF2B5EF4-FFF2-40B4-BE49-F238E27FC236}">
                <a16:creationId xmlns:a16="http://schemas.microsoft.com/office/drawing/2014/main" id="{F56101F5-D20B-4761-8EF2-FF23807930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51784">
            <a:off x="10490216" y="1718712"/>
            <a:ext cx="607862" cy="607862"/>
          </a:xfrm>
          <a:prstGeom prst="rect">
            <a:avLst/>
          </a:prstGeom>
        </p:spPr>
      </p:pic>
      <p:pic>
        <p:nvPicPr>
          <p:cNvPr id="62" name="Graphic 61" descr="Security camera with solid fill">
            <a:extLst>
              <a:ext uri="{FF2B5EF4-FFF2-40B4-BE49-F238E27FC236}">
                <a16:creationId xmlns:a16="http://schemas.microsoft.com/office/drawing/2014/main" id="{5E5E1D6E-AE75-486D-9E50-566732EFF0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78509" y="1677363"/>
            <a:ext cx="582042" cy="582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836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Title 4">
            <a:extLst>
              <a:ext uri="{FF2B5EF4-FFF2-40B4-BE49-F238E27FC236}">
                <a16:creationId xmlns:a16="http://schemas.microsoft.com/office/drawing/2014/main" id="{124E92A4-9DB3-47F4-BF44-D1AD50203E3B}"/>
              </a:ext>
            </a:extLst>
          </p:cNvPr>
          <p:cNvSpPr txBox="1">
            <a:spLocks/>
          </p:cNvSpPr>
          <p:nvPr/>
        </p:nvSpPr>
        <p:spPr>
          <a:xfrm>
            <a:off x="416960" y="406414"/>
            <a:ext cx="5759516" cy="810477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700" i="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dirty="0">
                <a:latin typeface="Bookman Old Style (Headings)"/>
              </a:rPr>
              <a:t>Case </a:t>
            </a:r>
            <a:r>
              <a:rPr lang="pl-PL" dirty="0" err="1">
                <a:latin typeface="Bookman Old Style (Headings)"/>
              </a:rPr>
              <a:t>study</a:t>
            </a:r>
            <a:r>
              <a:rPr lang="pl-PL" dirty="0">
                <a:latin typeface="Bookman Old Style (Headings)"/>
              </a:rPr>
              <a:t>:</a:t>
            </a:r>
            <a:br>
              <a:rPr lang="pl-PL" dirty="0">
                <a:latin typeface="Bookman Old Style (Headings)"/>
              </a:rPr>
            </a:br>
            <a:r>
              <a:rPr lang="pl-PL" sz="2100" dirty="0">
                <a:latin typeface="Bookman Old Style (Headings)"/>
              </a:rPr>
              <a:t>D-</a:t>
            </a:r>
            <a:r>
              <a:rPr lang="pl-PL" sz="2100" dirty="0" err="1">
                <a:latin typeface="Bookman Old Style (Headings)"/>
              </a:rPr>
              <a:t>vine</a:t>
            </a:r>
            <a:r>
              <a:rPr lang="pl-PL" sz="2100" dirty="0">
                <a:latin typeface="Bookman Old Style (Headings)"/>
              </a:rPr>
              <a:t> </a:t>
            </a:r>
            <a:r>
              <a:rPr lang="pl-PL" sz="2100" dirty="0" err="1">
                <a:latin typeface="Bookman Old Style (Headings)"/>
              </a:rPr>
              <a:t>regression</a:t>
            </a:r>
            <a:r>
              <a:rPr lang="pl-PL" sz="2100" dirty="0">
                <a:latin typeface="Bookman Old Style (Headings)"/>
              </a:rPr>
              <a:t> </a:t>
            </a:r>
            <a:r>
              <a:rPr lang="pl-PL" sz="2100" dirty="0" err="1">
                <a:latin typeface="Bookman Old Style (Headings)"/>
              </a:rPr>
              <a:t>stress</a:t>
            </a:r>
            <a:r>
              <a:rPr lang="pl-PL" sz="2100" dirty="0">
                <a:latin typeface="Bookman Old Style (Headings)"/>
              </a:rPr>
              <a:t> </a:t>
            </a:r>
            <a:r>
              <a:rPr lang="pl-PL" sz="2100" dirty="0" err="1">
                <a:latin typeface="Bookman Old Style (Headings)"/>
              </a:rPr>
              <a:t>testing</a:t>
            </a:r>
            <a:r>
              <a:rPr lang="pl-PL" sz="2100" dirty="0">
                <a:latin typeface="Bookman Old Style (Headings)"/>
              </a:rPr>
              <a:t>: Wyniki</a:t>
            </a:r>
            <a:endParaRPr lang="en-GB" sz="2400" dirty="0">
              <a:latin typeface="Bookman Old Style (Headings)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6F38493E-DB11-40E3-A3FA-A8A0E430A6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89651" y="1529418"/>
            <a:ext cx="7667625" cy="4000500"/>
          </a:xfrm>
          <a:prstGeom prst="rect">
            <a:avLst/>
          </a:prstGeom>
        </p:spPr>
      </p:pic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3C578A59-FB56-42C0-8A57-A890E2DD7389}"/>
              </a:ext>
            </a:extLst>
          </p:cNvPr>
          <p:cNvSpPr/>
          <p:nvPr/>
        </p:nvSpPr>
        <p:spPr>
          <a:xfrm>
            <a:off x="477920" y="1591811"/>
            <a:ext cx="3190306" cy="1837189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FA39573-B9BA-4CCC-AEFE-58352943782F}"/>
              </a:ext>
            </a:extLst>
          </p:cNvPr>
          <p:cNvSpPr txBox="1"/>
          <p:nvPr/>
        </p:nvSpPr>
        <p:spPr>
          <a:xfrm>
            <a:off x="1223916" y="1725575"/>
            <a:ext cx="253374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600" dirty="0">
                <a:solidFill>
                  <a:schemeClr val="bg1"/>
                </a:solidFill>
                <a:latin typeface="+mj-lt"/>
              </a:rPr>
              <a:t>Predykcje średnich, przy spadkach pojedynczego indeksu do poziomów: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pl-PL" sz="1600" dirty="0" err="1">
                <a:solidFill>
                  <a:schemeClr val="bg1"/>
                </a:solidFill>
                <a:latin typeface="+mj-lt"/>
              </a:rPr>
              <a:t>kwantyla</a:t>
            </a:r>
            <a:r>
              <a:rPr lang="pl-PL" sz="1600" dirty="0">
                <a:solidFill>
                  <a:schemeClr val="bg1"/>
                </a:solidFill>
                <a:latin typeface="+mj-lt"/>
              </a:rPr>
              <a:t> 0.05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pl-PL" sz="1600" dirty="0" err="1">
                <a:solidFill>
                  <a:schemeClr val="bg1"/>
                </a:solidFill>
                <a:latin typeface="+mj-lt"/>
              </a:rPr>
              <a:t>kwantyla</a:t>
            </a:r>
            <a:r>
              <a:rPr lang="pl-PL" sz="1600" dirty="0">
                <a:solidFill>
                  <a:schemeClr val="bg1"/>
                </a:solidFill>
                <a:latin typeface="+mj-lt"/>
              </a:rPr>
              <a:t> 0.1</a:t>
            </a:r>
            <a:endParaRPr lang="en-GB" sz="16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3BA1FE6-4184-4344-8A02-1FA9B3F538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7729" y="338639"/>
            <a:ext cx="4577311" cy="74270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2" name="Graphic 61" descr="Programmer male with solid fill">
            <a:extLst>
              <a:ext uri="{FF2B5EF4-FFF2-40B4-BE49-F238E27FC236}">
                <a16:creationId xmlns:a16="http://schemas.microsoft.com/office/drawing/2014/main" id="{FD08852A-369F-4B89-B9C4-26C7ADB6D56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16547" y="283607"/>
            <a:ext cx="681182" cy="681182"/>
          </a:xfrm>
          <a:prstGeom prst="rect">
            <a:avLst/>
          </a:prstGeom>
        </p:spPr>
      </p:pic>
      <p:pic>
        <p:nvPicPr>
          <p:cNvPr id="6" name="Graphic 5" descr="Calculator outline">
            <a:extLst>
              <a:ext uri="{FF2B5EF4-FFF2-40B4-BE49-F238E27FC236}">
                <a16:creationId xmlns:a16="http://schemas.microsoft.com/office/drawing/2014/main" id="{64950085-F50C-4F59-BBC3-BC06482231C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02382" y="1788871"/>
            <a:ext cx="721534" cy="721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76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Title 4">
            <a:extLst>
              <a:ext uri="{FF2B5EF4-FFF2-40B4-BE49-F238E27FC236}">
                <a16:creationId xmlns:a16="http://schemas.microsoft.com/office/drawing/2014/main" id="{124E92A4-9DB3-47F4-BF44-D1AD50203E3B}"/>
              </a:ext>
            </a:extLst>
          </p:cNvPr>
          <p:cNvSpPr txBox="1">
            <a:spLocks/>
          </p:cNvSpPr>
          <p:nvPr/>
        </p:nvSpPr>
        <p:spPr>
          <a:xfrm>
            <a:off x="416960" y="406414"/>
            <a:ext cx="5759516" cy="810477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700" i="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dirty="0">
                <a:latin typeface="Bookman Old Style (Headings)"/>
              </a:rPr>
              <a:t>Case </a:t>
            </a:r>
            <a:r>
              <a:rPr lang="pl-PL" dirty="0" err="1">
                <a:latin typeface="Bookman Old Style (Headings)"/>
              </a:rPr>
              <a:t>study</a:t>
            </a:r>
            <a:r>
              <a:rPr lang="pl-PL" dirty="0">
                <a:latin typeface="Bookman Old Style (Headings)"/>
              </a:rPr>
              <a:t>:</a:t>
            </a:r>
            <a:br>
              <a:rPr lang="pl-PL" dirty="0">
                <a:latin typeface="Bookman Old Style (Headings)"/>
              </a:rPr>
            </a:br>
            <a:r>
              <a:rPr lang="pl-PL" sz="2100" dirty="0">
                <a:latin typeface="Bookman Old Style (Headings)"/>
              </a:rPr>
              <a:t>D-</a:t>
            </a:r>
            <a:r>
              <a:rPr lang="pl-PL" sz="2100" dirty="0" err="1">
                <a:latin typeface="Bookman Old Style (Headings)"/>
              </a:rPr>
              <a:t>vine</a:t>
            </a:r>
            <a:r>
              <a:rPr lang="pl-PL" sz="2100" dirty="0">
                <a:latin typeface="Bookman Old Style (Headings)"/>
              </a:rPr>
              <a:t> </a:t>
            </a:r>
            <a:r>
              <a:rPr lang="pl-PL" sz="2100" dirty="0" err="1">
                <a:latin typeface="Bookman Old Style (Headings)"/>
              </a:rPr>
              <a:t>regression</a:t>
            </a:r>
            <a:r>
              <a:rPr lang="pl-PL" sz="2100" dirty="0">
                <a:latin typeface="Bookman Old Style (Headings)"/>
              </a:rPr>
              <a:t> </a:t>
            </a:r>
            <a:r>
              <a:rPr lang="pl-PL" sz="2100" dirty="0" err="1">
                <a:latin typeface="Bookman Old Style (Headings)"/>
              </a:rPr>
              <a:t>stress</a:t>
            </a:r>
            <a:r>
              <a:rPr lang="pl-PL" sz="2100" dirty="0">
                <a:latin typeface="Bookman Old Style (Headings)"/>
              </a:rPr>
              <a:t> </a:t>
            </a:r>
            <a:r>
              <a:rPr lang="pl-PL" sz="2100" dirty="0" err="1">
                <a:latin typeface="Bookman Old Style (Headings)"/>
              </a:rPr>
              <a:t>testing</a:t>
            </a:r>
            <a:r>
              <a:rPr lang="pl-PL" sz="2100" dirty="0">
                <a:latin typeface="Bookman Old Style (Headings)"/>
              </a:rPr>
              <a:t>: </a:t>
            </a:r>
            <a:r>
              <a:rPr lang="en-GB" sz="2100" dirty="0" err="1">
                <a:latin typeface="Bookman Old Style (Headings)"/>
              </a:rPr>
              <a:t>Wyniki</a:t>
            </a:r>
            <a:endParaRPr lang="en-GB" sz="2400" dirty="0">
              <a:latin typeface="Bookman Old Style (Headings)"/>
            </a:endParaRPr>
          </a:p>
        </p:txBody>
      </p:sp>
      <p:pic>
        <p:nvPicPr>
          <p:cNvPr id="160" name="Graphic 159" descr="Programmer male with solid fill">
            <a:extLst>
              <a:ext uri="{FF2B5EF4-FFF2-40B4-BE49-F238E27FC236}">
                <a16:creationId xmlns:a16="http://schemas.microsoft.com/office/drawing/2014/main" id="{AAB6FC54-6132-4819-8660-572B1AB47C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6269" y="1543935"/>
            <a:ext cx="681182" cy="681182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B3AF4FE2-6365-4926-BF94-4E1E9375AF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12415" y="576262"/>
            <a:ext cx="5762625" cy="57054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2CE6AF8-5C8E-4480-82E8-2AC4CBB690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7451" y="1653617"/>
            <a:ext cx="3009900" cy="5715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12F72623-22C2-4A51-8A5F-130B33042FF9}"/>
              </a:ext>
            </a:extLst>
          </p:cNvPr>
          <p:cNvSpPr/>
          <p:nvPr/>
        </p:nvSpPr>
        <p:spPr>
          <a:xfrm>
            <a:off x="638629" y="2565979"/>
            <a:ext cx="4182749" cy="863021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CE322B51-2A75-44F0-836E-5997825351E4}"/>
              </a:ext>
            </a:extLst>
          </p:cNvPr>
          <p:cNvSpPr txBox="1"/>
          <p:nvPr/>
        </p:nvSpPr>
        <p:spPr>
          <a:xfrm>
            <a:off x="686512" y="2710130"/>
            <a:ext cx="39812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600" dirty="0">
                <a:solidFill>
                  <a:schemeClr val="bg1"/>
                </a:solidFill>
                <a:latin typeface="+mj-lt"/>
              </a:rPr>
              <a:t>Krzywe </a:t>
            </a:r>
            <a:r>
              <a:rPr lang="pl-PL" sz="1600" dirty="0" err="1">
                <a:solidFill>
                  <a:schemeClr val="bg1"/>
                </a:solidFill>
                <a:latin typeface="+mj-lt"/>
              </a:rPr>
              <a:t>kwantylowe</a:t>
            </a:r>
            <a:r>
              <a:rPr lang="pl-PL" sz="1600" dirty="0">
                <a:solidFill>
                  <a:schemeClr val="bg1"/>
                </a:solidFill>
                <a:latin typeface="+mj-lt"/>
              </a:rPr>
              <a:t> portfela w odpowiedzi na</a:t>
            </a:r>
            <a:r>
              <a:rPr lang="en-GB" sz="16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+mj-lt"/>
              </a:rPr>
              <a:t>kwantyle</a:t>
            </a:r>
            <a:r>
              <a:rPr lang="pl-PL" sz="1600" dirty="0">
                <a:solidFill>
                  <a:schemeClr val="bg1"/>
                </a:solidFill>
                <a:latin typeface="+mj-lt"/>
              </a:rPr>
              <a:t> indeks</a:t>
            </a:r>
            <a:r>
              <a:rPr lang="en-GB" sz="1600">
                <a:solidFill>
                  <a:schemeClr val="bg1"/>
                </a:solidFill>
                <a:latin typeface="+mj-lt"/>
              </a:rPr>
              <a:t>u</a:t>
            </a:r>
            <a:endParaRPr lang="en-GB" sz="16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182720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BC5ABE7-067A-4453-9DC2-844A3105BE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4" y="406414"/>
            <a:ext cx="3517567" cy="1060436"/>
          </a:xfrm>
        </p:spPr>
        <p:txBody>
          <a:bodyPr>
            <a:normAutofit/>
          </a:bodyPr>
          <a:lstStyle/>
          <a:p>
            <a:r>
              <a:rPr lang="pl-PL" dirty="0">
                <a:latin typeface="Bookman Old Style (Headings)"/>
              </a:rPr>
              <a:t>Kopuły:</a:t>
            </a:r>
            <a:endParaRPr lang="en-GB" dirty="0">
              <a:latin typeface="Bookman Old Style (Headings)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6C0B53F-C0D2-4778-A5CC-7C692AFE3235}"/>
              </a:ext>
            </a:extLst>
          </p:cNvPr>
          <p:cNvCxnSpPr>
            <a:cxnSpLocks/>
          </p:cNvCxnSpPr>
          <p:nvPr/>
        </p:nvCxnSpPr>
        <p:spPr>
          <a:xfrm>
            <a:off x="438150" y="1684168"/>
            <a:ext cx="3722881" cy="0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7" name="Picture 6" descr="Chart, surface chart&#10;&#10;Description automatically generated">
            <a:extLst>
              <a:ext uri="{FF2B5EF4-FFF2-40B4-BE49-F238E27FC236}">
                <a16:creationId xmlns:a16="http://schemas.microsoft.com/office/drawing/2014/main" id="{DC2CFF88-2EE9-4E9D-AC65-F1E7266553E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t="10937" r="16676"/>
          <a:stretch/>
        </p:blipFill>
        <p:spPr>
          <a:xfrm>
            <a:off x="7980390" y="0"/>
            <a:ext cx="4211610" cy="426160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524779F-D594-478C-8167-56EDE669979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041" t="18960" r="14607" b="10704"/>
          <a:stretch/>
        </p:blipFill>
        <p:spPr>
          <a:xfrm>
            <a:off x="4741155" y="3179532"/>
            <a:ext cx="3940761" cy="367846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86C3C90-359C-424C-B7BE-8FF2D791972A}"/>
              </a:ext>
            </a:extLst>
          </p:cNvPr>
          <p:cNvSpPr txBox="1"/>
          <p:nvPr/>
        </p:nvSpPr>
        <p:spPr>
          <a:xfrm>
            <a:off x="5771627" y="406414"/>
            <a:ext cx="1778466" cy="30777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l-PL" sz="1400" dirty="0">
                <a:latin typeface="+mj-lt"/>
              </a:rPr>
              <a:t>Kopuła Claytona</a:t>
            </a:r>
            <a:endParaRPr lang="en-GB" sz="1400" dirty="0">
              <a:latin typeface="+mj-lt"/>
            </a:endParaRPr>
          </a:p>
        </p:txBody>
      </p:sp>
      <p:cxnSp>
        <p:nvCxnSpPr>
          <p:cNvPr id="16" name="Connector: Curved 15">
            <a:extLst>
              <a:ext uri="{FF2B5EF4-FFF2-40B4-BE49-F238E27FC236}">
                <a16:creationId xmlns:a16="http://schemas.microsoft.com/office/drawing/2014/main" id="{AE0A0676-1BEA-4E8A-8759-CFE8BAF51D11}"/>
              </a:ext>
            </a:extLst>
          </p:cNvPr>
          <p:cNvCxnSpPr>
            <a:cxnSpLocks/>
            <a:stCxn id="14" idx="2"/>
          </p:cNvCxnSpPr>
          <p:nvPr/>
        </p:nvCxnSpPr>
        <p:spPr>
          <a:xfrm rot="16200000" flipH="1">
            <a:off x="7005371" y="369680"/>
            <a:ext cx="552546" cy="1241568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AC25953-7A82-4212-A5F3-07708C326843}"/>
              </a:ext>
            </a:extLst>
          </p:cNvPr>
          <p:cNvSpPr txBox="1"/>
          <p:nvPr/>
        </p:nvSpPr>
        <p:spPr>
          <a:xfrm>
            <a:off x="9371556" y="4898894"/>
            <a:ext cx="1014016" cy="30777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l-PL" sz="1400" dirty="0">
                <a:latin typeface="+mj-lt"/>
              </a:rPr>
              <a:t>Kopuła t</a:t>
            </a:r>
            <a:endParaRPr lang="en-GB" sz="1400" dirty="0">
              <a:latin typeface="+mj-lt"/>
            </a:endParaRPr>
          </a:p>
        </p:txBody>
      </p:sp>
      <p:cxnSp>
        <p:nvCxnSpPr>
          <p:cNvPr id="20" name="Connector: Curved 19">
            <a:extLst>
              <a:ext uri="{FF2B5EF4-FFF2-40B4-BE49-F238E27FC236}">
                <a16:creationId xmlns:a16="http://schemas.microsoft.com/office/drawing/2014/main" id="{80971FAF-6111-40C8-B1A2-5911CE8FD3F4}"/>
              </a:ext>
            </a:extLst>
          </p:cNvPr>
          <p:cNvCxnSpPr>
            <a:cxnSpLocks/>
            <a:stCxn id="19" idx="2"/>
          </p:cNvCxnSpPr>
          <p:nvPr/>
        </p:nvCxnSpPr>
        <p:spPr>
          <a:xfrm rot="5400000">
            <a:off x="9178473" y="4912146"/>
            <a:ext cx="405567" cy="994616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24" name="Diagram 23">
            <a:extLst>
              <a:ext uri="{FF2B5EF4-FFF2-40B4-BE49-F238E27FC236}">
                <a16:creationId xmlns:a16="http://schemas.microsoft.com/office/drawing/2014/main" id="{37C7B74A-6F7D-415B-9334-4973D1E08B8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13068287"/>
              </p:ext>
            </p:extLst>
          </p:nvPr>
        </p:nvGraphicFramePr>
        <p:xfrm>
          <a:off x="82194" y="1684169"/>
          <a:ext cx="4893901" cy="21999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3580D27-7192-4D18-9449-AB591499C272}"/>
                  </a:ext>
                </a:extLst>
              </p:cNvPr>
              <p:cNvSpPr txBox="1"/>
              <p:nvPr/>
            </p:nvSpPr>
            <p:spPr>
              <a:xfrm>
                <a:off x="706426" y="2784136"/>
                <a:ext cx="3391641" cy="28115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l-PL" sz="1600" b="0" i="1" dirty="0" err="1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Tw</a:t>
                </a:r>
                <a:r>
                  <a:rPr lang="pl-PL" sz="1600" b="0" i="1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. </a:t>
                </a:r>
                <a:r>
                  <a:rPr lang="pl-PL" sz="1600" b="0" i="1" dirty="0" err="1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Sklara</a:t>
                </a:r>
                <a:r>
                  <a:rPr lang="pl-PL" sz="1600" b="0" i="1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l-PL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l-PL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pl-PL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pl-PL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l-PL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  <m:d>
                        <m:dPr>
                          <m:ctrlPr>
                            <a:rPr lang="pl-PL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l-PL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pl-PL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l-PL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pl-PL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l-PL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pl-PL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pl-PL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l-PL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pl-PL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d>
                        <m:dPr>
                          <m:ctrlPr>
                            <a:rPr lang="pl-PL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l-PL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l-PL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pl-PL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l-PL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pl-PL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  <m:d>
                        <m:dPr>
                          <m:ctrlPr>
                            <a:rPr lang="pl-PL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l-PL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pl-PL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l-PL" sz="1600" dirty="0">
                  <a:solidFill>
                    <a:schemeClr val="bg1"/>
                  </a:solidFill>
                  <a:latin typeface="+mj-lt"/>
                </a:endParaRPr>
              </a:p>
              <a:p>
                <a:pPr marL="285750" indent="-285750">
                  <a:buFont typeface="Wingdings" panose="05000000000000000000" pitchFamily="2" charset="2"/>
                  <a:buChar char="v"/>
                </a:pPr>
                <a:endParaRPr lang="pl-PL" sz="1600" dirty="0">
                  <a:solidFill>
                    <a:schemeClr val="bg1"/>
                  </a:solidFill>
                  <a:latin typeface="+mj-lt"/>
                </a:endParaRPr>
              </a:p>
              <a:p>
                <a:pPr marL="285750" indent="-285750">
                  <a:buFont typeface="Wingdings" panose="05000000000000000000" pitchFamily="2" charset="2"/>
                  <a:buChar char="v"/>
                </a:pPr>
                <a:r>
                  <a:rPr lang="pl-PL" sz="1600" dirty="0">
                    <a:solidFill>
                      <a:schemeClr val="bg1"/>
                    </a:solidFill>
                    <a:latin typeface="+mj-lt"/>
                  </a:rPr>
                  <a:t>Wielowymiarowe rozkłady jednostajne</a:t>
                </a:r>
              </a:p>
              <a:p>
                <a:pPr marL="285750" indent="-285750">
                  <a:buFont typeface="Wingdings" panose="05000000000000000000" pitchFamily="2" charset="2"/>
                  <a:buChar char="v"/>
                </a:pPr>
                <a:endParaRPr lang="pl-PL" sz="1600" dirty="0">
                  <a:solidFill>
                    <a:schemeClr val="bg1"/>
                  </a:solidFill>
                  <a:latin typeface="+mj-lt"/>
                </a:endParaRPr>
              </a:p>
              <a:p>
                <a:pPr marL="285750" indent="-285750">
                  <a:buFont typeface="Wingdings" panose="05000000000000000000" pitchFamily="2" charset="2"/>
                  <a:buChar char="v"/>
                </a:pPr>
                <a:r>
                  <a:rPr lang="pl-PL" sz="1600" dirty="0">
                    <a:solidFill>
                      <a:schemeClr val="bg1"/>
                    </a:solidFill>
                    <a:latin typeface="+mj-lt"/>
                  </a:rPr>
                  <a:t>Modele zależności w wektorach losowych</a:t>
                </a:r>
              </a:p>
              <a:p>
                <a:pPr marL="285750" indent="-285750">
                  <a:buFont typeface="Wingdings" panose="05000000000000000000" pitchFamily="2" charset="2"/>
                  <a:buChar char="v"/>
                </a:pPr>
                <a:endParaRPr lang="pl-PL" sz="1600" dirty="0">
                  <a:solidFill>
                    <a:schemeClr val="bg1"/>
                  </a:solidFill>
                  <a:latin typeface="+mj-lt"/>
                </a:endParaRPr>
              </a:p>
              <a:p>
                <a:pPr marL="285750" indent="-285750">
                  <a:buFont typeface="Wingdings" panose="05000000000000000000" pitchFamily="2" charset="2"/>
                  <a:buChar char="v"/>
                </a:pPr>
                <a:r>
                  <a:rPr lang="pl-PL" sz="1600" dirty="0">
                    <a:solidFill>
                      <a:schemeClr val="bg1"/>
                    </a:solidFill>
                    <a:latin typeface="+mj-lt"/>
                  </a:rPr>
                  <a:t>Fajny temat na pracę magisterską </a:t>
                </a:r>
                <a:r>
                  <a:rPr lang="pl-PL" sz="1600" dirty="0">
                    <a:solidFill>
                      <a:schemeClr val="bg1"/>
                    </a:solidFill>
                    <a:latin typeface="+mj-lt"/>
                    <a:sym typeface="Wingdings" panose="05000000000000000000" pitchFamily="2" charset="2"/>
                  </a:rPr>
                  <a:t></a:t>
                </a:r>
                <a:r>
                  <a:rPr lang="pl-PL" sz="1600" dirty="0">
                    <a:solidFill>
                      <a:schemeClr val="bg1"/>
                    </a:solidFill>
                    <a:latin typeface="+mj-lt"/>
                  </a:rPr>
                  <a:t> </a:t>
                </a:r>
                <a:endParaRPr lang="en-GB" sz="1600" dirty="0">
                  <a:solidFill>
                    <a:schemeClr val="bg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3580D27-7192-4D18-9449-AB591499C2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426" y="2784136"/>
                <a:ext cx="3391641" cy="2811539"/>
              </a:xfrm>
              <a:prstGeom prst="rect">
                <a:avLst/>
              </a:prstGeom>
              <a:blipFill>
                <a:blip r:embed="rId9"/>
                <a:stretch>
                  <a:fillRect l="-1079" t="-868" b="-195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D38E5352-717C-4B49-A61E-EAD3B8CD398B}"/>
              </a:ext>
            </a:extLst>
          </p:cNvPr>
          <p:cNvSpPr/>
          <p:nvPr/>
        </p:nvSpPr>
        <p:spPr>
          <a:xfrm>
            <a:off x="706426" y="2784136"/>
            <a:ext cx="3134054" cy="64486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Graphic 7" descr="Bells with solid fill">
            <a:extLst>
              <a:ext uri="{FF2B5EF4-FFF2-40B4-BE49-F238E27FC236}">
                <a16:creationId xmlns:a16="http://schemas.microsoft.com/office/drawing/2014/main" id="{88CF2528-C982-422C-9DA6-8358768A3D7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56902" y="1901487"/>
            <a:ext cx="542109" cy="542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2905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Title 4">
            <a:extLst>
              <a:ext uri="{FF2B5EF4-FFF2-40B4-BE49-F238E27FC236}">
                <a16:creationId xmlns:a16="http://schemas.microsoft.com/office/drawing/2014/main" id="{124E92A4-9DB3-47F4-BF44-D1AD50203E3B}"/>
              </a:ext>
            </a:extLst>
          </p:cNvPr>
          <p:cNvSpPr txBox="1">
            <a:spLocks/>
          </p:cNvSpPr>
          <p:nvPr/>
        </p:nvSpPr>
        <p:spPr>
          <a:xfrm>
            <a:off x="416960" y="406414"/>
            <a:ext cx="5759516" cy="810477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700" i="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dirty="0">
                <a:latin typeface="Bookman Old Style (Headings)"/>
              </a:rPr>
              <a:t>Case </a:t>
            </a:r>
            <a:r>
              <a:rPr lang="pl-PL" dirty="0" err="1">
                <a:latin typeface="Bookman Old Style (Headings)"/>
              </a:rPr>
              <a:t>study</a:t>
            </a:r>
            <a:r>
              <a:rPr lang="pl-PL" dirty="0">
                <a:latin typeface="Bookman Old Style (Headings)"/>
              </a:rPr>
              <a:t>:</a:t>
            </a:r>
            <a:br>
              <a:rPr lang="pl-PL" dirty="0">
                <a:latin typeface="Bookman Old Style (Headings)"/>
              </a:rPr>
            </a:br>
            <a:r>
              <a:rPr lang="pl-PL" sz="2100" dirty="0">
                <a:latin typeface="Bookman Old Style (Headings)"/>
              </a:rPr>
              <a:t>D-</a:t>
            </a:r>
            <a:r>
              <a:rPr lang="pl-PL" sz="2100" dirty="0" err="1">
                <a:latin typeface="Bookman Old Style (Headings)"/>
              </a:rPr>
              <a:t>vine</a:t>
            </a:r>
            <a:r>
              <a:rPr lang="pl-PL" sz="2100" dirty="0">
                <a:latin typeface="Bookman Old Style (Headings)"/>
              </a:rPr>
              <a:t> </a:t>
            </a:r>
            <a:r>
              <a:rPr lang="pl-PL" sz="2100" dirty="0" err="1">
                <a:latin typeface="Bookman Old Style (Headings)"/>
              </a:rPr>
              <a:t>regression</a:t>
            </a:r>
            <a:r>
              <a:rPr lang="pl-PL" sz="2100" dirty="0">
                <a:latin typeface="Bookman Old Style (Headings)"/>
              </a:rPr>
              <a:t> </a:t>
            </a:r>
            <a:r>
              <a:rPr lang="pl-PL" sz="2100" dirty="0" err="1">
                <a:latin typeface="Bookman Old Style (Headings)"/>
              </a:rPr>
              <a:t>stress</a:t>
            </a:r>
            <a:r>
              <a:rPr lang="pl-PL" sz="2100" dirty="0">
                <a:latin typeface="Bookman Old Style (Headings)"/>
              </a:rPr>
              <a:t> </a:t>
            </a:r>
            <a:r>
              <a:rPr lang="pl-PL" sz="2100" dirty="0" err="1">
                <a:latin typeface="Bookman Old Style (Headings)"/>
              </a:rPr>
              <a:t>testing</a:t>
            </a:r>
            <a:r>
              <a:rPr lang="pl-PL" sz="2100" dirty="0">
                <a:latin typeface="Bookman Old Style (Headings)"/>
              </a:rPr>
              <a:t>: Wyniki</a:t>
            </a:r>
            <a:endParaRPr lang="en-GB" sz="2400" dirty="0">
              <a:latin typeface="Bookman Old Style (Headings)"/>
            </a:endParaRPr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3C578A59-FB56-42C0-8A57-A890E2DD7389}"/>
              </a:ext>
            </a:extLst>
          </p:cNvPr>
          <p:cNvSpPr/>
          <p:nvPr/>
        </p:nvSpPr>
        <p:spPr>
          <a:xfrm>
            <a:off x="416961" y="1510017"/>
            <a:ext cx="3190306" cy="1921079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FA39573-B9BA-4CCC-AEFE-58352943782F}"/>
              </a:ext>
            </a:extLst>
          </p:cNvPr>
          <p:cNvSpPr txBox="1"/>
          <p:nvPr/>
        </p:nvSpPr>
        <p:spPr>
          <a:xfrm>
            <a:off x="1119891" y="1562615"/>
            <a:ext cx="248737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600" dirty="0">
                <a:solidFill>
                  <a:schemeClr val="bg1"/>
                </a:solidFill>
                <a:latin typeface="+mj-lt"/>
              </a:rPr>
              <a:t>Predykcje </a:t>
            </a:r>
            <a:r>
              <a:rPr lang="pl-PL" sz="1600" dirty="0" err="1">
                <a:solidFill>
                  <a:schemeClr val="bg1"/>
                </a:solidFill>
                <a:latin typeface="+mj-lt"/>
              </a:rPr>
              <a:t>kwantyli</a:t>
            </a:r>
            <a:r>
              <a:rPr lang="pl-PL" sz="1600" dirty="0">
                <a:solidFill>
                  <a:schemeClr val="bg1"/>
                </a:solidFill>
                <a:latin typeface="+mj-lt"/>
              </a:rPr>
              <a:t> ruchu portfela, przy spadkach pojedynczego indeksu do poziomów: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pl-PL" sz="1600" dirty="0" err="1">
                <a:solidFill>
                  <a:schemeClr val="bg1"/>
                </a:solidFill>
                <a:latin typeface="+mj-lt"/>
              </a:rPr>
              <a:t>kwantyla</a:t>
            </a:r>
            <a:r>
              <a:rPr lang="pl-PL" sz="1600" dirty="0">
                <a:solidFill>
                  <a:schemeClr val="bg1"/>
                </a:solidFill>
                <a:latin typeface="+mj-lt"/>
              </a:rPr>
              <a:t> 0.05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pl-PL" sz="1600" dirty="0" err="1">
                <a:solidFill>
                  <a:schemeClr val="bg1"/>
                </a:solidFill>
                <a:latin typeface="+mj-lt"/>
              </a:rPr>
              <a:t>kwantyla</a:t>
            </a:r>
            <a:r>
              <a:rPr lang="pl-PL" sz="1600" dirty="0">
                <a:solidFill>
                  <a:schemeClr val="bg1"/>
                </a:solidFill>
                <a:latin typeface="+mj-lt"/>
              </a:rPr>
              <a:t> 0.1</a:t>
            </a:r>
            <a:endParaRPr lang="en-GB" sz="16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62" name="Graphic 61" descr="Programmer male with solid fill">
            <a:extLst>
              <a:ext uri="{FF2B5EF4-FFF2-40B4-BE49-F238E27FC236}">
                <a16:creationId xmlns:a16="http://schemas.microsoft.com/office/drawing/2014/main" id="{FD08852A-369F-4B89-B9C4-26C7ADB6D5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16547" y="283607"/>
            <a:ext cx="681182" cy="681182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4026DA9C-CCAD-42AD-BAE1-90D53AAD59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24587" y="1394450"/>
            <a:ext cx="7315200" cy="450532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0213989-6587-4042-9FB7-69AC2E08A7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90033" y="283607"/>
            <a:ext cx="4411604" cy="83955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Graphic 8" descr="Calculator outline">
            <a:extLst>
              <a:ext uri="{FF2B5EF4-FFF2-40B4-BE49-F238E27FC236}">
                <a16:creationId xmlns:a16="http://schemas.microsoft.com/office/drawing/2014/main" id="{35D1B02B-D425-4172-BC54-D0239BDA3C2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00464" y="1675660"/>
            <a:ext cx="721534" cy="721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549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Title 4">
            <a:extLst>
              <a:ext uri="{FF2B5EF4-FFF2-40B4-BE49-F238E27FC236}">
                <a16:creationId xmlns:a16="http://schemas.microsoft.com/office/drawing/2014/main" id="{124E92A4-9DB3-47F4-BF44-D1AD50203E3B}"/>
              </a:ext>
            </a:extLst>
          </p:cNvPr>
          <p:cNvSpPr txBox="1">
            <a:spLocks/>
          </p:cNvSpPr>
          <p:nvPr/>
        </p:nvSpPr>
        <p:spPr>
          <a:xfrm>
            <a:off x="416960" y="406414"/>
            <a:ext cx="5759516" cy="810477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700" i="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dirty="0">
                <a:latin typeface="Bookman Old Style (Headings)"/>
              </a:rPr>
              <a:t>Case </a:t>
            </a:r>
            <a:r>
              <a:rPr lang="pl-PL" dirty="0" err="1">
                <a:latin typeface="Bookman Old Style (Headings)"/>
              </a:rPr>
              <a:t>study</a:t>
            </a:r>
            <a:r>
              <a:rPr lang="pl-PL" dirty="0">
                <a:latin typeface="Bookman Old Style (Headings)"/>
              </a:rPr>
              <a:t>:</a:t>
            </a:r>
            <a:br>
              <a:rPr lang="pl-PL" dirty="0">
                <a:latin typeface="Bookman Old Style (Headings)"/>
              </a:rPr>
            </a:br>
            <a:r>
              <a:rPr lang="pl-PL" sz="2100" dirty="0">
                <a:latin typeface="Bookman Old Style (Headings)"/>
              </a:rPr>
              <a:t>D-</a:t>
            </a:r>
            <a:r>
              <a:rPr lang="pl-PL" sz="2100" dirty="0" err="1">
                <a:latin typeface="Bookman Old Style (Headings)"/>
              </a:rPr>
              <a:t>vine</a:t>
            </a:r>
            <a:r>
              <a:rPr lang="pl-PL" sz="2100" dirty="0">
                <a:latin typeface="Bookman Old Style (Headings)"/>
              </a:rPr>
              <a:t> </a:t>
            </a:r>
            <a:r>
              <a:rPr lang="pl-PL" sz="2100" dirty="0" err="1">
                <a:latin typeface="Bookman Old Style (Headings)"/>
              </a:rPr>
              <a:t>regression</a:t>
            </a:r>
            <a:r>
              <a:rPr lang="pl-PL" sz="2100" dirty="0">
                <a:latin typeface="Bookman Old Style (Headings)"/>
              </a:rPr>
              <a:t> </a:t>
            </a:r>
            <a:r>
              <a:rPr lang="pl-PL" sz="2100" dirty="0" err="1">
                <a:latin typeface="Bookman Old Style (Headings)"/>
              </a:rPr>
              <a:t>stress</a:t>
            </a:r>
            <a:r>
              <a:rPr lang="pl-PL" sz="2100" dirty="0">
                <a:latin typeface="Bookman Old Style (Headings)"/>
              </a:rPr>
              <a:t> </a:t>
            </a:r>
            <a:r>
              <a:rPr lang="pl-PL" sz="2100" dirty="0" err="1">
                <a:latin typeface="Bookman Old Style (Headings)"/>
              </a:rPr>
              <a:t>testing</a:t>
            </a:r>
            <a:r>
              <a:rPr lang="pl-PL" sz="2100" dirty="0">
                <a:latin typeface="Bookman Old Style (Headings)"/>
              </a:rPr>
              <a:t>: Wyniki</a:t>
            </a:r>
            <a:endParaRPr lang="en-GB" sz="2400" dirty="0">
              <a:latin typeface="Bookman Old Style (Headings)"/>
            </a:endParaRPr>
          </a:p>
        </p:txBody>
      </p:sp>
      <p:pic>
        <p:nvPicPr>
          <p:cNvPr id="62" name="Graphic 61" descr="Programmer male with solid fill">
            <a:extLst>
              <a:ext uri="{FF2B5EF4-FFF2-40B4-BE49-F238E27FC236}">
                <a16:creationId xmlns:a16="http://schemas.microsoft.com/office/drawing/2014/main" id="{FD08852A-369F-4B89-B9C4-26C7ADB6D5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16547" y="283607"/>
            <a:ext cx="681182" cy="681182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4026DA9C-CCAD-42AD-BAE1-90D53AAD59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24587" y="1394450"/>
            <a:ext cx="7315200" cy="45053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E9D9A4A-F3DE-4A61-A12F-C1C306AC5C95}"/>
                  </a:ext>
                </a:extLst>
              </p:cNvPr>
              <p:cNvSpPr txBox="1"/>
              <p:nvPr/>
            </p:nvSpPr>
            <p:spPr>
              <a:xfrm>
                <a:off x="2464527" y="4442761"/>
                <a:ext cx="1535942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pl-PL" sz="1600" b="0" dirty="0" err="1">
                    <a:solidFill>
                      <a:srgbClr val="C00000"/>
                    </a:solidFill>
                    <a:latin typeface="+mj-lt"/>
                  </a:rPr>
                  <a:t>stressed</a:t>
                </a:r>
                <a:r>
                  <a:rPr lang="en-GB" sz="1600" b="0" dirty="0">
                    <a:solidFill>
                      <a:srgbClr val="C00000"/>
                    </a:solidFill>
                    <a:latin typeface="+mj-lt"/>
                  </a:rPr>
                  <a:t> </a:t>
                </a:r>
                <a:br>
                  <a:rPr lang="en-GB" sz="1600" b="0" dirty="0">
                    <a:solidFill>
                      <a:srgbClr val="C00000"/>
                    </a:solidFill>
                    <a:latin typeface="+mj-lt"/>
                  </a:rPr>
                </a:br>
                <a:r>
                  <a:rPr lang="en-GB" sz="1600" b="0" dirty="0">
                    <a:solidFill>
                      <a:srgbClr val="C00000"/>
                    </a:solidFill>
                    <a:latin typeface="+mj-lt"/>
                  </a:rPr>
                  <a:t>1 day </a:t>
                </a:r>
                <a14:m>
                  <m:oMath xmlns:m="http://schemas.openxmlformats.org/officeDocument/2006/math">
                    <m:r>
                      <a:rPr lang="pl-PL" sz="16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𝑉𝑎</m:t>
                    </m:r>
                    <m:sSub>
                      <m:sSubPr>
                        <m:ctrlPr>
                          <a:rPr lang="pl-PL" sz="1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l-PL" sz="1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pl-PL" sz="1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0.95</m:t>
                        </m:r>
                      </m:sub>
                    </m:sSub>
                  </m:oMath>
                </a14:m>
                <a:endParaRPr lang="en-GB" sz="1600" dirty="0">
                  <a:solidFill>
                    <a:srgbClr val="C00000"/>
                  </a:solidFill>
                  <a:latin typeface="+mj-lt"/>
                </a:endParaRPr>
              </a:p>
              <a:p>
                <a:pPr algn="r"/>
                <a:r>
                  <a:rPr lang="en-GB" sz="1100" dirty="0">
                    <a:solidFill>
                      <a:srgbClr val="C00000"/>
                    </a:solidFill>
                    <a:latin typeface="+mj-lt"/>
                  </a:rPr>
                  <a:t>(</a:t>
                </a:r>
                <a:r>
                  <a:rPr lang="en-GB" sz="1100" dirty="0" err="1">
                    <a:solidFill>
                      <a:srgbClr val="C00000"/>
                    </a:solidFill>
                    <a:latin typeface="+mj-lt"/>
                  </a:rPr>
                  <a:t>scenariusz</a:t>
                </a:r>
                <a:r>
                  <a:rPr lang="en-GB" sz="1100" dirty="0">
                    <a:solidFill>
                      <a:srgbClr val="C00000"/>
                    </a:solidFill>
                    <a:latin typeface="+mj-lt"/>
                  </a:rPr>
                  <a:t>: </a:t>
                </a:r>
                <a:br>
                  <a:rPr lang="en-GB" sz="1100" dirty="0">
                    <a:solidFill>
                      <a:srgbClr val="C00000"/>
                    </a:solidFill>
                    <a:latin typeface="+mj-lt"/>
                  </a:rPr>
                </a:br>
                <a:r>
                  <a:rPr lang="en-GB" sz="1100" dirty="0">
                    <a:solidFill>
                      <a:srgbClr val="C00000"/>
                    </a:solidFill>
                    <a:latin typeface="+mj-lt"/>
                  </a:rPr>
                  <a:t>0.1 N225 stress)</a:t>
                </a:r>
                <a:endParaRPr lang="pl-PL" sz="1100" dirty="0">
                  <a:solidFill>
                    <a:srgbClr val="C0000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E9D9A4A-F3DE-4A61-A12F-C1C306AC5C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4527" y="4442761"/>
                <a:ext cx="1535942" cy="923330"/>
              </a:xfrm>
              <a:prstGeom prst="rect">
                <a:avLst/>
              </a:prstGeom>
              <a:blipFill>
                <a:blip r:embed="rId6"/>
                <a:stretch>
                  <a:fillRect t="-1987" r="-2778" b="-331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Oval 4">
            <a:extLst>
              <a:ext uri="{FF2B5EF4-FFF2-40B4-BE49-F238E27FC236}">
                <a16:creationId xmlns:a16="http://schemas.microsoft.com/office/drawing/2014/main" id="{3FA422A0-16A7-4437-A3D0-D6905281C4B5}"/>
              </a:ext>
            </a:extLst>
          </p:cNvPr>
          <p:cNvSpPr/>
          <p:nvPr/>
        </p:nvSpPr>
        <p:spPr>
          <a:xfrm>
            <a:off x="4815281" y="4149146"/>
            <a:ext cx="294499" cy="293615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57CBB23-CCED-4163-9331-B6192EADBD5E}"/>
              </a:ext>
            </a:extLst>
          </p:cNvPr>
          <p:cNvCxnSpPr>
            <a:cxnSpLocks/>
            <a:stCxn id="11" idx="3"/>
            <a:endCxn id="5" idx="2"/>
          </p:cNvCxnSpPr>
          <p:nvPr/>
        </p:nvCxnSpPr>
        <p:spPr>
          <a:xfrm flipV="1">
            <a:off x="4000469" y="4295954"/>
            <a:ext cx="814812" cy="6084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6B46321-F067-4ED3-8180-3ED0971805F5}"/>
                  </a:ext>
                </a:extLst>
              </p:cNvPr>
              <p:cNvSpPr txBox="1"/>
              <p:nvPr/>
            </p:nvSpPr>
            <p:spPr>
              <a:xfrm>
                <a:off x="10807373" y="4787090"/>
                <a:ext cx="1384627" cy="9079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600" dirty="0">
                    <a:solidFill>
                      <a:srgbClr val="C00000"/>
                    </a:solidFill>
                    <a:latin typeface="+mj-lt"/>
                  </a:rPr>
                  <a:t>s</a:t>
                </a:r>
                <a:r>
                  <a:rPr lang="pl-PL" sz="1600" b="0" dirty="0" err="1">
                    <a:solidFill>
                      <a:srgbClr val="C00000"/>
                    </a:solidFill>
                    <a:latin typeface="+mj-lt"/>
                  </a:rPr>
                  <a:t>tresse</a:t>
                </a:r>
                <a:r>
                  <a:rPr lang="en-GB" sz="1600" b="0" dirty="0">
                    <a:solidFill>
                      <a:srgbClr val="C00000"/>
                    </a:solidFill>
                    <a:latin typeface="+mj-lt"/>
                  </a:rPr>
                  <a:t>d</a:t>
                </a:r>
                <a:br>
                  <a:rPr lang="en-GB" sz="1600" b="0" dirty="0">
                    <a:solidFill>
                      <a:srgbClr val="C00000"/>
                    </a:solidFill>
                    <a:latin typeface="+mj-lt"/>
                  </a:rPr>
                </a:br>
                <a:r>
                  <a:rPr lang="en-GB" sz="1600" b="0" dirty="0">
                    <a:solidFill>
                      <a:srgbClr val="C00000"/>
                    </a:solidFill>
                    <a:latin typeface="+mj-lt"/>
                  </a:rPr>
                  <a:t>1 day </a:t>
                </a:r>
                <a14:m>
                  <m:oMath xmlns:m="http://schemas.openxmlformats.org/officeDocument/2006/math">
                    <m:r>
                      <a:rPr lang="pl-PL" sz="16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𝑉𝑎</m:t>
                    </m:r>
                    <m:sSub>
                      <m:sSubPr>
                        <m:ctrlPr>
                          <a:rPr lang="pl-PL" sz="1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l-PL" sz="1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pl-PL" sz="1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0.9</m:t>
                        </m:r>
                      </m:sub>
                    </m:sSub>
                  </m:oMath>
                </a14:m>
                <a:endParaRPr lang="en-GB" sz="1600" dirty="0">
                  <a:solidFill>
                    <a:srgbClr val="C00000"/>
                  </a:solidFill>
                  <a:latin typeface="+mj-lt"/>
                </a:endParaRPr>
              </a:p>
              <a:p>
                <a:r>
                  <a:rPr lang="en-GB" sz="1050" dirty="0">
                    <a:solidFill>
                      <a:srgbClr val="C00000"/>
                    </a:solidFill>
                    <a:latin typeface="+mj-lt"/>
                  </a:rPr>
                  <a:t>(</a:t>
                </a:r>
                <a:r>
                  <a:rPr lang="en-GB" sz="1050" dirty="0" err="1">
                    <a:solidFill>
                      <a:srgbClr val="C00000"/>
                    </a:solidFill>
                    <a:latin typeface="+mj-lt"/>
                  </a:rPr>
                  <a:t>scenariusz</a:t>
                </a:r>
                <a:r>
                  <a:rPr lang="en-GB" sz="1050" dirty="0">
                    <a:solidFill>
                      <a:srgbClr val="C00000"/>
                    </a:solidFill>
                    <a:latin typeface="+mj-lt"/>
                  </a:rPr>
                  <a:t>: </a:t>
                </a:r>
                <a:br>
                  <a:rPr lang="en-GB" sz="1050" dirty="0">
                    <a:solidFill>
                      <a:srgbClr val="C00000"/>
                    </a:solidFill>
                    <a:latin typeface="+mj-lt"/>
                  </a:rPr>
                </a:br>
                <a:r>
                  <a:rPr lang="en-GB" sz="1050" dirty="0">
                    <a:solidFill>
                      <a:srgbClr val="C00000"/>
                    </a:solidFill>
                    <a:latin typeface="+mj-lt"/>
                  </a:rPr>
                  <a:t>0.05 </a:t>
                </a:r>
                <a:r>
                  <a:rPr lang="en-GB" sz="1050" dirty="0" err="1">
                    <a:solidFill>
                      <a:srgbClr val="C00000"/>
                    </a:solidFill>
                    <a:latin typeface="+mj-lt"/>
                  </a:rPr>
                  <a:t>Vix</a:t>
                </a:r>
                <a:r>
                  <a:rPr lang="en-GB" sz="1050" dirty="0">
                    <a:solidFill>
                      <a:srgbClr val="C00000"/>
                    </a:solidFill>
                    <a:latin typeface="+mj-lt"/>
                  </a:rPr>
                  <a:t> stress)</a:t>
                </a:r>
                <a:endParaRPr lang="pl-PL" sz="1100" dirty="0">
                  <a:solidFill>
                    <a:srgbClr val="C0000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6B46321-F067-4ED3-8180-3ED0971805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07373" y="4787090"/>
                <a:ext cx="1384627" cy="907941"/>
              </a:xfrm>
              <a:prstGeom prst="rect">
                <a:avLst/>
              </a:prstGeom>
              <a:blipFill>
                <a:blip r:embed="rId7"/>
                <a:stretch>
                  <a:fillRect l="-2643" t="-2013" b="-268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Oval 20">
            <a:extLst>
              <a:ext uri="{FF2B5EF4-FFF2-40B4-BE49-F238E27FC236}">
                <a16:creationId xmlns:a16="http://schemas.microsoft.com/office/drawing/2014/main" id="{73B2DD65-4F29-4DED-A044-402CF816799C}"/>
              </a:ext>
            </a:extLst>
          </p:cNvPr>
          <p:cNvSpPr/>
          <p:nvPr/>
        </p:nvSpPr>
        <p:spPr>
          <a:xfrm>
            <a:off x="9280178" y="4895717"/>
            <a:ext cx="294499" cy="293615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B6DF15B-0E7D-4A48-8F46-F56939B71D90}"/>
              </a:ext>
            </a:extLst>
          </p:cNvPr>
          <p:cNvCxnSpPr>
            <a:cxnSpLocks/>
            <a:stCxn id="20" idx="1"/>
            <a:endCxn id="21" idx="4"/>
          </p:cNvCxnSpPr>
          <p:nvPr/>
        </p:nvCxnSpPr>
        <p:spPr>
          <a:xfrm flipH="1" flipV="1">
            <a:off x="9427428" y="5189332"/>
            <a:ext cx="1379945" cy="517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D24F842C-05A0-4E74-90D9-FE211E7D2D8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90033" y="283607"/>
            <a:ext cx="4411604" cy="83955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734BFD2B-CD37-4AF4-9086-D4BA56B257BE}"/>
              </a:ext>
            </a:extLst>
          </p:cNvPr>
          <p:cNvSpPr/>
          <p:nvPr/>
        </p:nvSpPr>
        <p:spPr>
          <a:xfrm>
            <a:off x="416961" y="1510017"/>
            <a:ext cx="3190306" cy="1921079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7" name="Graphic 16" descr="Calculator outline">
            <a:extLst>
              <a:ext uri="{FF2B5EF4-FFF2-40B4-BE49-F238E27FC236}">
                <a16:creationId xmlns:a16="http://schemas.microsoft.com/office/drawing/2014/main" id="{3E0EF176-E0AB-4B82-B8B3-E75570FBFA9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00464" y="1675660"/>
            <a:ext cx="721534" cy="72153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4D1863E-4CE5-456B-90B5-1399F6C01B7B}"/>
              </a:ext>
            </a:extLst>
          </p:cNvPr>
          <p:cNvSpPr txBox="1"/>
          <p:nvPr/>
        </p:nvSpPr>
        <p:spPr>
          <a:xfrm>
            <a:off x="1119891" y="1562615"/>
            <a:ext cx="248737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600" dirty="0">
                <a:solidFill>
                  <a:schemeClr val="bg1"/>
                </a:solidFill>
                <a:latin typeface="+mj-lt"/>
              </a:rPr>
              <a:t>Predykcje </a:t>
            </a:r>
            <a:r>
              <a:rPr lang="pl-PL" sz="1600" dirty="0" err="1">
                <a:solidFill>
                  <a:schemeClr val="bg1"/>
                </a:solidFill>
                <a:latin typeface="+mj-lt"/>
              </a:rPr>
              <a:t>kwantyli</a:t>
            </a:r>
            <a:r>
              <a:rPr lang="pl-PL" sz="1600" dirty="0">
                <a:solidFill>
                  <a:schemeClr val="bg1"/>
                </a:solidFill>
                <a:latin typeface="+mj-lt"/>
              </a:rPr>
              <a:t> ruchu portfela, przy spadkach pojedynczego indeksu do poziomów: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pl-PL" sz="1600" dirty="0" err="1">
                <a:solidFill>
                  <a:schemeClr val="bg1"/>
                </a:solidFill>
                <a:latin typeface="+mj-lt"/>
              </a:rPr>
              <a:t>kwantyla</a:t>
            </a:r>
            <a:r>
              <a:rPr lang="pl-PL" sz="1600" dirty="0">
                <a:solidFill>
                  <a:schemeClr val="bg1"/>
                </a:solidFill>
                <a:latin typeface="+mj-lt"/>
              </a:rPr>
              <a:t> 0.05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pl-PL" sz="1600" dirty="0" err="1">
                <a:solidFill>
                  <a:schemeClr val="bg1"/>
                </a:solidFill>
                <a:latin typeface="+mj-lt"/>
              </a:rPr>
              <a:t>kwantyla</a:t>
            </a:r>
            <a:r>
              <a:rPr lang="pl-PL" sz="1600" dirty="0">
                <a:solidFill>
                  <a:schemeClr val="bg1"/>
                </a:solidFill>
                <a:latin typeface="+mj-lt"/>
              </a:rPr>
              <a:t> 0.1</a:t>
            </a:r>
            <a:endParaRPr lang="en-GB" sz="16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47710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63018D4-79E6-4073-BB9B-551EC6DAB1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5466" y="426439"/>
            <a:ext cx="2112348" cy="1450757"/>
          </a:xfrm>
        </p:spPr>
        <p:txBody>
          <a:bodyPr/>
          <a:lstStyle/>
          <a:p>
            <a:r>
              <a:rPr lang="pl-PL" dirty="0"/>
              <a:t>Źródła</a:t>
            </a:r>
            <a:endParaRPr lang="en-GB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160A9B6B-54BE-4753-A56A-71E40951A5A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23935532"/>
              </p:ext>
            </p:extLst>
          </p:nvPr>
        </p:nvGraphicFramePr>
        <p:xfrm>
          <a:off x="6476300" y="2013358"/>
          <a:ext cx="5629011" cy="38370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" name="Graphic 9" descr="Books with solid fill">
            <a:extLst>
              <a:ext uri="{FF2B5EF4-FFF2-40B4-BE49-F238E27FC236}">
                <a16:creationId xmlns:a16="http://schemas.microsoft.com/office/drawing/2014/main" id="{2C5DE097-4045-4EBB-8E62-2F47A7767CC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829678" y="2124801"/>
            <a:ext cx="698740" cy="698740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63D4725-4FFB-4621-B6E3-EE61515572B1}"/>
              </a:ext>
            </a:extLst>
          </p:cNvPr>
          <p:cNvCxnSpPr/>
          <p:nvPr/>
        </p:nvCxnSpPr>
        <p:spPr>
          <a:xfrm>
            <a:off x="6096000" y="1017164"/>
            <a:ext cx="0" cy="482367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itle 2">
            <a:extLst>
              <a:ext uri="{FF2B5EF4-FFF2-40B4-BE49-F238E27FC236}">
                <a16:creationId xmlns:a16="http://schemas.microsoft.com/office/drawing/2014/main" id="{838955D9-524E-4728-BFE1-CA2CE5A304ED}"/>
              </a:ext>
            </a:extLst>
          </p:cNvPr>
          <p:cNvSpPr txBox="1">
            <a:spLocks/>
          </p:cNvSpPr>
          <p:nvPr/>
        </p:nvSpPr>
        <p:spPr>
          <a:xfrm>
            <a:off x="1008125" y="2429851"/>
            <a:ext cx="4946606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700" i="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dirty="0"/>
              <a:t>Pięknie dziękuję za uwagę!</a:t>
            </a:r>
            <a:endParaRPr lang="en-GB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ED780A2-CED2-4C38-ABD7-D2E76E63EAF2}"/>
              </a:ext>
            </a:extLst>
          </p:cNvPr>
          <p:cNvSpPr txBox="1"/>
          <p:nvPr/>
        </p:nvSpPr>
        <p:spPr>
          <a:xfrm>
            <a:off x="184558" y="5679347"/>
            <a:ext cx="32968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400" dirty="0">
                <a:latin typeface="+mj-lt"/>
              </a:rPr>
              <a:t>Piotr Mikler</a:t>
            </a:r>
          </a:p>
          <a:p>
            <a:r>
              <a:rPr lang="pl-PL" sz="1400" i="1" dirty="0">
                <a:latin typeface="+mj-lt"/>
              </a:rPr>
              <a:t>mikler@student.agh.edu.pl</a:t>
            </a:r>
            <a:endParaRPr lang="en-GB" sz="1400" i="1" dirty="0">
              <a:latin typeface="+mj-lt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1CB632D8-11D7-4709-B796-57366E442A80}"/>
              </a:ext>
            </a:extLst>
          </p:cNvPr>
          <p:cNvSpPr/>
          <p:nvPr/>
        </p:nvSpPr>
        <p:spPr>
          <a:xfrm>
            <a:off x="6812899" y="2117860"/>
            <a:ext cx="740787" cy="721351"/>
          </a:xfrm>
          <a:prstGeom prst="roundRect">
            <a:avLst>
              <a:gd name="adj" fmla="val 10000"/>
            </a:avLst>
          </a:prstGeom>
          <a:noFill/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6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907567C9-2961-4F1A-906F-3D1C3518A422}"/>
              </a:ext>
            </a:extLst>
          </p:cNvPr>
          <p:cNvSpPr/>
          <p:nvPr/>
        </p:nvSpPr>
        <p:spPr>
          <a:xfrm>
            <a:off x="6814298" y="4068012"/>
            <a:ext cx="740787" cy="721351"/>
          </a:xfrm>
          <a:prstGeom prst="roundRect">
            <a:avLst>
              <a:gd name="adj" fmla="val 10000"/>
            </a:avLst>
          </a:prstGeom>
          <a:noFill/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6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82B7D651-2032-407C-8FB9-BC56E089D100}"/>
              </a:ext>
            </a:extLst>
          </p:cNvPr>
          <p:cNvSpPr/>
          <p:nvPr/>
        </p:nvSpPr>
        <p:spPr>
          <a:xfrm>
            <a:off x="6832474" y="5034145"/>
            <a:ext cx="740787" cy="721351"/>
          </a:xfrm>
          <a:prstGeom prst="roundRect">
            <a:avLst>
              <a:gd name="adj" fmla="val 10000"/>
            </a:avLst>
          </a:prstGeom>
          <a:noFill/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6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22" name="Graphic 21" descr="Books with solid fill">
            <a:extLst>
              <a:ext uri="{FF2B5EF4-FFF2-40B4-BE49-F238E27FC236}">
                <a16:creationId xmlns:a16="http://schemas.microsoft.com/office/drawing/2014/main" id="{D889E1CA-A2D4-4533-B3D3-153E886B070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829678" y="3104241"/>
            <a:ext cx="698740" cy="698740"/>
          </a:xfrm>
          <a:prstGeom prst="rect">
            <a:avLst/>
          </a:prstGeom>
        </p:spPr>
      </p:pic>
      <p:pic>
        <p:nvPicPr>
          <p:cNvPr id="23" name="Graphic 22" descr="Books with solid fill">
            <a:extLst>
              <a:ext uri="{FF2B5EF4-FFF2-40B4-BE49-F238E27FC236}">
                <a16:creationId xmlns:a16="http://schemas.microsoft.com/office/drawing/2014/main" id="{59B1F3E4-F162-417C-8959-DD9C9DBFF5D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849252" y="4082234"/>
            <a:ext cx="698740" cy="698740"/>
          </a:xfrm>
          <a:prstGeom prst="rect">
            <a:avLst/>
          </a:prstGeom>
        </p:spPr>
      </p:pic>
      <p:pic>
        <p:nvPicPr>
          <p:cNvPr id="24" name="Graphic 23" descr="Books with solid fill">
            <a:extLst>
              <a:ext uri="{FF2B5EF4-FFF2-40B4-BE49-F238E27FC236}">
                <a16:creationId xmlns:a16="http://schemas.microsoft.com/office/drawing/2014/main" id="{503211F4-11D9-4CDC-88EA-B73D4BBF2EC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848553" y="5045450"/>
            <a:ext cx="698740" cy="698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6351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BC5ABE7-067A-4453-9DC2-844A3105BE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4" y="406414"/>
            <a:ext cx="3517567" cy="1060436"/>
          </a:xfrm>
        </p:spPr>
        <p:txBody>
          <a:bodyPr>
            <a:normAutofit/>
          </a:bodyPr>
          <a:lstStyle/>
          <a:p>
            <a:r>
              <a:rPr lang="pl-PL" dirty="0">
                <a:latin typeface="Bookman Old Style (Headings)"/>
              </a:rPr>
              <a:t>Kopuły:</a:t>
            </a:r>
            <a:endParaRPr lang="en-GB" dirty="0">
              <a:latin typeface="Bookman Old Style (Headings)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6C0B53F-C0D2-4778-A5CC-7C692AFE3235}"/>
              </a:ext>
            </a:extLst>
          </p:cNvPr>
          <p:cNvCxnSpPr>
            <a:cxnSpLocks/>
          </p:cNvCxnSpPr>
          <p:nvPr/>
        </p:nvCxnSpPr>
        <p:spPr>
          <a:xfrm>
            <a:off x="438150" y="1684168"/>
            <a:ext cx="3722881" cy="0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10" name="Content Placeholder 6" descr="A picture containing antenna&#10;&#10;Description automatically generated">
            <a:extLst>
              <a:ext uri="{FF2B5EF4-FFF2-40B4-BE49-F238E27FC236}">
                <a16:creationId xmlns:a16="http://schemas.microsoft.com/office/drawing/2014/main" id="{93B5A868-8072-40A5-929A-4DE484BD11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62916" y="1453092"/>
            <a:ext cx="5927725" cy="3951816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A57D330-1402-40FE-B6CE-F6F6F112EDDF}"/>
              </a:ext>
            </a:extLst>
          </p:cNvPr>
          <p:cNvSpPr txBox="1"/>
          <p:nvPr/>
        </p:nvSpPr>
        <p:spPr>
          <a:xfrm>
            <a:off x="7399090" y="5648873"/>
            <a:ext cx="48572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200" dirty="0">
                <a:latin typeface="+mj-lt"/>
              </a:rPr>
              <a:t>Źródło: https://bochang.me/blog/posts/copula/</a:t>
            </a:r>
            <a:endParaRPr lang="en-GB" sz="12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AED3D3C-5574-4867-8E01-830349EA6BC0}"/>
                  </a:ext>
                </a:extLst>
              </p:cNvPr>
              <p:cNvSpPr txBox="1"/>
              <p:nvPr/>
            </p:nvSpPr>
            <p:spPr>
              <a:xfrm>
                <a:off x="706426" y="2784136"/>
                <a:ext cx="3391641" cy="28115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l-PL" sz="1600" b="0" i="1" dirty="0" err="1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Tw</a:t>
                </a:r>
                <a:r>
                  <a:rPr lang="pl-PL" sz="1600" b="0" i="1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. </a:t>
                </a:r>
                <a:r>
                  <a:rPr lang="pl-PL" sz="1600" b="0" i="1" dirty="0" err="1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Sklara</a:t>
                </a:r>
                <a:r>
                  <a:rPr lang="pl-PL" sz="1600" b="0" i="1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l-PL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l-PL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pl-PL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pl-PL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l-PL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  <m:d>
                        <m:dPr>
                          <m:ctrlPr>
                            <a:rPr lang="pl-PL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l-PL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pl-PL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l-PL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pl-PL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l-PL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pl-PL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pl-PL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l-PL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pl-PL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d>
                        <m:dPr>
                          <m:ctrlPr>
                            <a:rPr lang="pl-PL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l-PL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l-PL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pl-PL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l-PL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pl-PL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  <m:d>
                        <m:dPr>
                          <m:ctrlPr>
                            <a:rPr lang="pl-PL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l-PL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pl-PL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l-PL" sz="1600" dirty="0">
                  <a:solidFill>
                    <a:schemeClr val="bg1"/>
                  </a:solidFill>
                  <a:latin typeface="+mj-lt"/>
                </a:endParaRPr>
              </a:p>
              <a:p>
                <a:pPr marL="285750" indent="-285750">
                  <a:buFont typeface="Wingdings" panose="05000000000000000000" pitchFamily="2" charset="2"/>
                  <a:buChar char="v"/>
                </a:pPr>
                <a:endParaRPr lang="pl-PL" sz="1600" dirty="0">
                  <a:solidFill>
                    <a:schemeClr val="bg1"/>
                  </a:solidFill>
                  <a:latin typeface="+mj-lt"/>
                </a:endParaRPr>
              </a:p>
              <a:p>
                <a:pPr marL="285750" indent="-285750">
                  <a:buFont typeface="Wingdings" panose="05000000000000000000" pitchFamily="2" charset="2"/>
                  <a:buChar char="v"/>
                </a:pPr>
                <a:r>
                  <a:rPr lang="pl-PL" sz="1600" dirty="0">
                    <a:solidFill>
                      <a:schemeClr val="bg1"/>
                    </a:solidFill>
                    <a:latin typeface="+mj-lt"/>
                  </a:rPr>
                  <a:t>Wielowymiarowe rozkłady jednostajne</a:t>
                </a:r>
              </a:p>
              <a:p>
                <a:pPr marL="285750" indent="-285750">
                  <a:buFont typeface="Wingdings" panose="05000000000000000000" pitchFamily="2" charset="2"/>
                  <a:buChar char="v"/>
                </a:pPr>
                <a:endParaRPr lang="pl-PL" sz="1600" dirty="0">
                  <a:solidFill>
                    <a:schemeClr val="bg1"/>
                  </a:solidFill>
                  <a:latin typeface="+mj-lt"/>
                </a:endParaRPr>
              </a:p>
              <a:p>
                <a:pPr marL="285750" indent="-285750">
                  <a:buFont typeface="Wingdings" panose="05000000000000000000" pitchFamily="2" charset="2"/>
                  <a:buChar char="v"/>
                </a:pPr>
                <a:r>
                  <a:rPr lang="pl-PL" sz="1600" dirty="0">
                    <a:solidFill>
                      <a:schemeClr val="bg1"/>
                    </a:solidFill>
                    <a:latin typeface="+mj-lt"/>
                  </a:rPr>
                  <a:t>Modele zależności w wektorach losowych</a:t>
                </a:r>
              </a:p>
              <a:p>
                <a:pPr marL="285750" indent="-285750">
                  <a:buFont typeface="Wingdings" panose="05000000000000000000" pitchFamily="2" charset="2"/>
                  <a:buChar char="v"/>
                </a:pPr>
                <a:endParaRPr lang="pl-PL" sz="1600" dirty="0">
                  <a:solidFill>
                    <a:schemeClr val="bg1"/>
                  </a:solidFill>
                  <a:latin typeface="+mj-lt"/>
                </a:endParaRPr>
              </a:p>
              <a:p>
                <a:pPr marL="285750" indent="-285750">
                  <a:buFont typeface="Wingdings" panose="05000000000000000000" pitchFamily="2" charset="2"/>
                  <a:buChar char="v"/>
                </a:pPr>
                <a:r>
                  <a:rPr lang="pl-PL" sz="1600" dirty="0">
                    <a:solidFill>
                      <a:schemeClr val="bg1"/>
                    </a:solidFill>
                    <a:latin typeface="+mj-lt"/>
                  </a:rPr>
                  <a:t>Fajny temat na pracę magisterską </a:t>
                </a:r>
                <a:r>
                  <a:rPr lang="pl-PL" sz="1600" dirty="0">
                    <a:solidFill>
                      <a:schemeClr val="bg1"/>
                    </a:solidFill>
                    <a:latin typeface="+mj-lt"/>
                    <a:sym typeface="Wingdings" panose="05000000000000000000" pitchFamily="2" charset="2"/>
                  </a:rPr>
                  <a:t></a:t>
                </a:r>
                <a:r>
                  <a:rPr lang="pl-PL" sz="1600" dirty="0">
                    <a:solidFill>
                      <a:schemeClr val="bg1"/>
                    </a:solidFill>
                    <a:latin typeface="+mj-lt"/>
                  </a:rPr>
                  <a:t> </a:t>
                </a:r>
                <a:endParaRPr lang="en-GB" sz="1600" dirty="0">
                  <a:solidFill>
                    <a:schemeClr val="bg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AED3D3C-5574-4867-8E01-830349EA6B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426" y="2784136"/>
                <a:ext cx="3391641" cy="2811539"/>
              </a:xfrm>
              <a:prstGeom prst="rect">
                <a:avLst/>
              </a:prstGeom>
              <a:blipFill>
                <a:blip r:embed="rId3"/>
                <a:stretch>
                  <a:fillRect l="-1079" t="-868" b="-195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99FD14B0-5FEC-4138-B5A2-7EEDA15A3A8D}"/>
              </a:ext>
            </a:extLst>
          </p:cNvPr>
          <p:cNvSpPr/>
          <p:nvPr/>
        </p:nvSpPr>
        <p:spPr>
          <a:xfrm>
            <a:off x="706426" y="2784136"/>
            <a:ext cx="3134054" cy="64486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14" name="Diagram 13">
            <a:extLst>
              <a:ext uri="{FF2B5EF4-FFF2-40B4-BE49-F238E27FC236}">
                <a16:creationId xmlns:a16="http://schemas.microsoft.com/office/drawing/2014/main" id="{07165544-847A-4888-B703-538F91FE864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36416776"/>
              </p:ext>
            </p:extLst>
          </p:nvPr>
        </p:nvGraphicFramePr>
        <p:xfrm>
          <a:off x="82194" y="1684169"/>
          <a:ext cx="4893901" cy="21999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5" name="Graphic 14" descr="Bells with solid fill">
            <a:extLst>
              <a:ext uri="{FF2B5EF4-FFF2-40B4-BE49-F238E27FC236}">
                <a16:creationId xmlns:a16="http://schemas.microsoft.com/office/drawing/2014/main" id="{FB9954A4-31FD-48A6-B849-200E4E28678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56902" y="1901487"/>
            <a:ext cx="542109" cy="542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0863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BC5ABE7-067A-4453-9DC2-844A3105BE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4" y="406414"/>
            <a:ext cx="3517567" cy="1060436"/>
          </a:xfrm>
        </p:spPr>
        <p:txBody>
          <a:bodyPr>
            <a:normAutofit/>
          </a:bodyPr>
          <a:lstStyle/>
          <a:p>
            <a:r>
              <a:rPr lang="pl-PL" dirty="0">
                <a:latin typeface="Bookman Old Style (Headings)"/>
              </a:rPr>
              <a:t>Kopuły:</a:t>
            </a:r>
            <a:endParaRPr lang="en-GB" dirty="0">
              <a:latin typeface="Bookman Old Style (Headings)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6C0B53F-C0D2-4778-A5CC-7C692AFE3235}"/>
              </a:ext>
            </a:extLst>
          </p:cNvPr>
          <p:cNvCxnSpPr>
            <a:cxnSpLocks/>
          </p:cNvCxnSpPr>
          <p:nvPr/>
        </p:nvCxnSpPr>
        <p:spPr>
          <a:xfrm>
            <a:off x="438150" y="1684168"/>
            <a:ext cx="3722881" cy="0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12" name="Picture 11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EB4A0422-4095-46C6-9515-F60DA67451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19" t="5401" r="8461" b="9353"/>
          <a:stretch/>
        </p:blipFill>
        <p:spPr>
          <a:xfrm>
            <a:off x="4823467" y="158976"/>
            <a:ext cx="3129295" cy="3069026"/>
          </a:xfrm>
          <a:prstGeom prst="rect">
            <a:avLst/>
          </a:prstGeom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2FD99017-5F58-487E-9040-AF13B78C96CD}"/>
              </a:ext>
            </a:extLst>
          </p:cNvPr>
          <p:cNvSpPr/>
          <p:nvPr/>
        </p:nvSpPr>
        <p:spPr>
          <a:xfrm>
            <a:off x="4823468" y="3543191"/>
            <a:ext cx="3333429" cy="2199934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6872A6C-E083-40E9-8275-82823020E5EF}"/>
                  </a:ext>
                </a:extLst>
              </p:cNvPr>
              <p:cNvSpPr txBox="1"/>
              <p:nvPr/>
            </p:nvSpPr>
            <p:spPr>
              <a:xfrm>
                <a:off x="4914418" y="3543192"/>
                <a:ext cx="3116553" cy="2026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l-PL" sz="1600" u="sng" dirty="0">
                    <a:solidFill>
                      <a:schemeClr val="bg1"/>
                    </a:solidFill>
                    <a:latin typeface="+mj-lt"/>
                  </a:rPr>
                  <a:t>PIT (</a:t>
                </a:r>
                <a:r>
                  <a:rPr lang="pl-PL" sz="1600" u="sng" dirty="0" err="1">
                    <a:solidFill>
                      <a:schemeClr val="bg1"/>
                    </a:solidFill>
                    <a:latin typeface="+mj-lt"/>
                  </a:rPr>
                  <a:t>Probability</a:t>
                </a:r>
                <a:r>
                  <a:rPr lang="pl-PL" sz="1600" u="sng" dirty="0">
                    <a:solidFill>
                      <a:schemeClr val="bg1"/>
                    </a:solidFill>
                    <a:latin typeface="+mj-lt"/>
                  </a:rPr>
                  <a:t> </a:t>
                </a:r>
                <a:r>
                  <a:rPr lang="pl-PL" sz="1600" u="sng" dirty="0" err="1">
                    <a:solidFill>
                      <a:schemeClr val="bg1"/>
                    </a:solidFill>
                    <a:latin typeface="+mj-lt"/>
                  </a:rPr>
                  <a:t>integral</a:t>
                </a:r>
                <a:r>
                  <a:rPr lang="pl-PL" sz="1600" u="sng" dirty="0">
                    <a:solidFill>
                      <a:schemeClr val="bg1"/>
                    </a:solidFill>
                    <a:latin typeface="+mj-lt"/>
                  </a:rPr>
                  <a:t> </a:t>
                </a:r>
                <a:r>
                  <a:rPr lang="pl-PL" sz="1600" u="sng" dirty="0" err="1">
                    <a:solidFill>
                      <a:schemeClr val="bg1"/>
                    </a:solidFill>
                    <a:latin typeface="+mj-lt"/>
                  </a:rPr>
                  <a:t>transform</a:t>
                </a:r>
                <a:r>
                  <a:rPr lang="pl-PL" sz="1600" u="sng" dirty="0">
                    <a:solidFill>
                      <a:schemeClr val="bg1"/>
                    </a:solidFill>
                    <a:latin typeface="+mj-lt"/>
                  </a:rPr>
                  <a:t>)</a:t>
                </a:r>
                <a:br>
                  <a:rPr lang="pl-PL" sz="1600" u="sng" dirty="0">
                    <a:solidFill>
                      <a:schemeClr val="bg1"/>
                    </a:solidFill>
                    <a:latin typeface="+mj-lt"/>
                  </a:rPr>
                </a:br>
                <a:endParaRPr lang="pl-PL" sz="1600" u="sng" dirty="0">
                  <a:solidFill>
                    <a:schemeClr val="bg1"/>
                  </a:solidFill>
                  <a:latin typeface="+mj-lt"/>
                </a:endParaRPr>
              </a:p>
              <a:p>
                <a:pPr marL="285750" indent="-285750">
                  <a:buFont typeface="Wingdings" panose="05000000000000000000" pitchFamily="2" charset="2"/>
                  <a:buChar char="v"/>
                </a:pPr>
                <a:r>
                  <a:rPr lang="pl-PL" sz="1400" i="1" dirty="0">
                    <a:solidFill>
                      <a:schemeClr val="bg1"/>
                    </a:solidFill>
                    <a:latin typeface="+mj-lt"/>
                  </a:rPr>
                  <a:t>Jeśli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l-PL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l-PL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pl-PL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pl-PL" sz="1400" i="1" dirty="0">
                    <a:solidFill>
                      <a:schemeClr val="bg1"/>
                    </a:solidFill>
                    <a:latin typeface="+mj-lt"/>
                  </a:rPr>
                  <a:t>  jest zmienną losową o dystrybuancie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l-PL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l-PL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sSub>
                          <m:sSubPr>
                            <m:ctrlPr>
                              <a:rPr lang="pl-PL" sz="1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l-PL" sz="1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pl-PL" sz="1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sub>
                    </m:sSub>
                    <m:r>
                      <a:rPr lang="pl-PL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pl-PL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l-PL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l-PL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pl-PL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pl-PL" sz="1400" i="1" dirty="0">
                  <a:solidFill>
                    <a:schemeClr val="bg1"/>
                  </a:solidFill>
                  <a:latin typeface="+mj-lt"/>
                </a:endParaRPr>
              </a:p>
              <a:p>
                <a:pPr marL="285750" indent="-285750">
                  <a:buFont typeface="Wingdings" panose="05000000000000000000" pitchFamily="2" charset="2"/>
                  <a:buChar char="v"/>
                </a:pPr>
                <a:endParaRPr lang="pl-PL" sz="1400" i="1" dirty="0">
                  <a:solidFill>
                    <a:schemeClr val="bg1"/>
                  </a:solidFill>
                  <a:latin typeface="+mj-lt"/>
                </a:endParaRPr>
              </a:p>
              <a:p>
                <a:pPr marL="285750" indent="-285750">
                  <a:buFont typeface="Wingdings" panose="05000000000000000000" pitchFamily="2" charset="2"/>
                  <a:buChar char="v"/>
                </a:pPr>
                <a:r>
                  <a:rPr lang="pl-PL" sz="1400" i="1" dirty="0">
                    <a:solidFill>
                      <a:schemeClr val="bg1"/>
                    </a:solidFill>
                    <a:latin typeface="+mj-lt"/>
                  </a:rPr>
                  <a:t>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l-PL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l-PL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pl-PL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pl-PL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≔</m:t>
                    </m:r>
                    <m:sSub>
                      <m:sSubPr>
                        <m:ctrlPr>
                          <a:rPr lang="pl-PL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l-PL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sSub>
                          <m:sSubPr>
                            <m:ctrlPr>
                              <a:rPr lang="pl-PL" sz="1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l-PL" sz="1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pl-PL" sz="1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pl-PL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pl-PL" sz="1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l-PL" sz="1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pl-PL" sz="1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r>
                  <a:rPr lang="pl-PL" sz="1400" i="1" dirty="0">
                    <a:solidFill>
                      <a:schemeClr val="bg1"/>
                    </a:solidFill>
                    <a:latin typeface="+mj-lt"/>
                  </a:rPr>
                  <a:t> ma rozkład jednostajny.</a:t>
                </a:r>
                <a:endParaRPr lang="en-GB" sz="1400" i="1" dirty="0">
                  <a:solidFill>
                    <a:schemeClr val="bg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6872A6C-E083-40E9-8275-82823020E5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4418" y="3543192"/>
                <a:ext cx="3116553" cy="2026324"/>
              </a:xfrm>
              <a:prstGeom prst="rect">
                <a:avLst/>
              </a:prstGeom>
              <a:blipFill>
                <a:blip r:embed="rId8"/>
                <a:stretch>
                  <a:fillRect l="-196" t="-901" r="-783" b="-240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14766A65-0D55-46BD-8931-095231DEA867}"/>
              </a:ext>
            </a:extLst>
          </p:cNvPr>
          <p:cNvSpPr/>
          <p:nvPr/>
        </p:nvSpPr>
        <p:spPr>
          <a:xfrm>
            <a:off x="10190369" y="3115592"/>
            <a:ext cx="606262" cy="2359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DDFE7C01-5A15-43D5-A477-2AB6342D0F20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2792"/>
          <a:stretch/>
        </p:blipFill>
        <p:spPr>
          <a:xfrm>
            <a:off x="8440163" y="3309840"/>
            <a:ext cx="3333429" cy="318269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49CB529A-9D88-4A87-A395-B07BDAE5F637}"/>
              </a:ext>
            </a:extLst>
          </p:cNvPr>
          <p:cNvSpPr/>
          <p:nvPr/>
        </p:nvSpPr>
        <p:spPr>
          <a:xfrm>
            <a:off x="10106877" y="3112148"/>
            <a:ext cx="606262" cy="2359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F25E243-A13B-421B-8A60-C7AD3E5F5F74}"/>
                  </a:ext>
                </a:extLst>
              </p:cNvPr>
              <p:cNvSpPr txBox="1"/>
              <p:nvPr/>
            </p:nvSpPr>
            <p:spPr>
              <a:xfrm>
                <a:off x="706426" y="2784136"/>
                <a:ext cx="3391641" cy="28115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l-PL" sz="1600" b="0" i="1" dirty="0" err="1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Tw</a:t>
                </a:r>
                <a:r>
                  <a:rPr lang="pl-PL" sz="1600" b="0" i="1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. </a:t>
                </a:r>
                <a:r>
                  <a:rPr lang="pl-PL" sz="1600" b="0" i="1" dirty="0" err="1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Sklara</a:t>
                </a:r>
                <a:r>
                  <a:rPr lang="pl-PL" sz="1600" b="0" i="1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l-PL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l-PL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pl-PL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pl-PL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l-PL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  <m:d>
                        <m:dPr>
                          <m:ctrlPr>
                            <a:rPr lang="pl-PL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l-PL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pl-PL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l-PL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pl-PL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l-PL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pl-PL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pl-PL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l-PL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pl-PL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d>
                        <m:dPr>
                          <m:ctrlPr>
                            <a:rPr lang="pl-PL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l-PL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l-PL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pl-PL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l-PL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pl-PL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  <m:d>
                        <m:dPr>
                          <m:ctrlPr>
                            <a:rPr lang="pl-PL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l-PL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pl-PL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l-PL" sz="1600" dirty="0">
                  <a:solidFill>
                    <a:schemeClr val="bg1"/>
                  </a:solidFill>
                  <a:latin typeface="+mj-lt"/>
                </a:endParaRPr>
              </a:p>
              <a:p>
                <a:pPr marL="285750" indent="-285750">
                  <a:buFont typeface="Wingdings" panose="05000000000000000000" pitchFamily="2" charset="2"/>
                  <a:buChar char="v"/>
                </a:pPr>
                <a:endParaRPr lang="pl-PL" sz="1600" dirty="0">
                  <a:solidFill>
                    <a:schemeClr val="bg1"/>
                  </a:solidFill>
                  <a:latin typeface="+mj-lt"/>
                </a:endParaRPr>
              </a:p>
              <a:p>
                <a:pPr marL="285750" indent="-285750">
                  <a:buFont typeface="Wingdings" panose="05000000000000000000" pitchFamily="2" charset="2"/>
                  <a:buChar char="v"/>
                </a:pPr>
                <a:r>
                  <a:rPr lang="pl-PL" sz="1600" dirty="0">
                    <a:solidFill>
                      <a:schemeClr val="bg1"/>
                    </a:solidFill>
                    <a:latin typeface="+mj-lt"/>
                  </a:rPr>
                  <a:t>Wielowymiarowe rozkłady </a:t>
                </a:r>
                <a:r>
                  <a:rPr lang="pl-PL" sz="1600" b="1" u="sng" dirty="0">
                    <a:solidFill>
                      <a:schemeClr val="bg1"/>
                    </a:solidFill>
                    <a:latin typeface="+mj-lt"/>
                  </a:rPr>
                  <a:t>jednostajne</a:t>
                </a:r>
              </a:p>
              <a:p>
                <a:pPr marL="285750" indent="-285750">
                  <a:buFont typeface="Wingdings" panose="05000000000000000000" pitchFamily="2" charset="2"/>
                  <a:buChar char="v"/>
                </a:pPr>
                <a:endParaRPr lang="pl-PL" sz="1600" dirty="0">
                  <a:solidFill>
                    <a:schemeClr val="bg1"/>
                  </a:solidFill>
                  <a:latin typeface="+mj-lt"/>
                </a:endParaRPr>
              </a:p>
              <a:p>
                <a:pPr marL="285750" indent="-285750">
                  <a:buFont typeface="Wingdings" panose="05000000000000000000" pitchFamily="2" charset="2"/>
                  <a:buChar char="v"/>
                </a:pPr>
                <a:r>
                  <a:rPr lang="pl-PL" sz="1600" dirty="0">
                    <a:solidFill>
                      <a:schemeClr val="bg1"/>
                    </a:solidFill>
                    <a:latin typeface="+mj-lt"/>
                  </a:rPr>
                  <a:t>Modele zależności w wektorach losowych</a:t>
                </a:r>
              </a:p>
              <a:p>
                <a:pPr marL="285750" indent="-285750">
                  <a:buFont typeface="Wingdings" panose="05000000000000000000" pitchFamily="2" charset="2"/>
                  <a:buChar char="v"/>
                </a:pPr>
                <a:endParaRPr lang="pl-PL" sz="1600" dirty="0">
                  <a:solidFill>
                    <a:schemeClr val="bg1"/>
                  </a:solidFill>
                  <a:latin typeface="+mj-lt"/>
                </a:endParaRPr>
              </a:p>
              <a:p>
                <a:pPr marL="285750" indent="-285750">
                  <a:buFont typeface="Wingdings" panose="05000000000000000000" pitchFamily="2" charset="2"/>
                  <a:buChar char="v"/>
                </a:pPr>
                <a:r>
                  <a:rPr lang="pl-PL" sz="1600" dirty="0">
                    <a:solidFill>
                      <a:schemeClr val="bg1"/>
                    </a:solidFill>
                    <a:latin typeface="+mj-lt"/>
                  </a:rPr>
                  <a:t>Fajny temat na pracę magisterską </a:t>
                </a:r>
                <a:r>
                  <a:rPr lang="pl-PL" sz="1600" dirty="0">
                    <a:solidFill>
                      <a:schemeClr val="bg1"/>
                    </a:solidFill>
                    <a:latin typeface="+mj-lt"/>
                    <a:sym typeface="Wingdings" panose="05000000000000000000" pitchFamily="2" charset="2"/>
                  </a:rPr>
                  <a:t></a:t>
                </a:r>
                <a:r>
                  <a:rPr lang="pl-PL" sz="1600" dirty="0">
                    <a:solidFill>
                      <a:schemeClr val="bg1"/>
                    </a:solidFill>
                    <a:latin typeface="+mj-lt"/>
                  </a:rPr>
                  <a:t> </a:t>
                </a:r>
                <a:endParaRPr lang="en-GB" sz="1600" dirty="0">
                  <a:solidFill>
                    <a:schemeClr val="bg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F25E243-A13B-421B-8A60-C7AD3E5F5F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426" y="2784136"/>
                <a:ext cx="3391641" cy="2811539"/>
              </a:xfrm>
              <a:prstGeom prst="rect">
                <a:avLst/>
              </a:prstGeom>
              <a:blipFill>
                <a:blip r:embed="rId10"/>
                <a:stretch>
                  <a:fillRect l="-1079" t="-868" b="-195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 17">
            <a:extLst>
              <a:ext uri="{FF2B5EF4-FFF2-40B4-BE49-F238E27FC236}">
                <a16:creationId xmlns:a16="http://schemas.microsoft.com/office/drawing/2014/main" id="{7ACA0835-C2D5-4354-8AA2-0A48CBB227C9}"/>
              </a:ext>
            </a:extLst>
          </p:cNvPr>
          <p:cNvSpPr/>
          <p:nvPr/>
        </p:nvSpPr>
        <p:spPr>
          <a:xfrm>
            <a:off x="706426" y="2784136"/>
            <a:ext cx="3134054" cy="64486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19" name="Diagram 18">
            <a:extLst>
              <a:ext uri="{FF2B5EF4-FFF2-40B4-BE49-F238E27FC236}">
                <a16:creationId xmlns:a16="http://schemas.microsoft.com/office/drawing/2014/main" id="{E9D322D3-B003-4020-917A-4C830AFF980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36416776"/>
              </p:ext>
            </p:extLst>
          </p:nvPr>
        </p:nvGraphicFramePr>
        <p:xfrm>
          <a:off x="82194" y="1684169"/>
          <a:ext cx="4893901" cy="21999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1" r:lo="rId12" r:qs="rId13" r:cs="rId14"/>
          </a:graphicData>
        </a:graphic>
      </p:graphicFrame>
      <p:pic>
        <p:nvPicPr>
          <p:cNvPr id="22" name="Graphic 21" descr="Bells with solid fill">
            <a:extLst>
              <a:ext uri="{FF2B5EF4-FFF2-40B4-BE49-F238E27FC236}">
                <a16:creationId xmlns:a16="http://schemas.microsoft.com/office/drawing/2014/main" id="{AEC54A74-751B-445A-9AFF-A5E953B16DA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56902" y="1901487"/>
            <a:ext cx="542109" cy="542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7986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BC5ABE7-067A-4453-9DC2-844A3105BE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4" y="406414"/>
            <a:ext cx="3517567" cy="1060436"/>
          </a:xfrm>
        </p:spPr>
        <p:txBody>
          <a:bodyPr>
            <a:normAutofit/>
          </a:bodyPr>
          <a:lstStyle/>
          <a:p>
            <a:r>
              <a:rPr lang="pl-PL" dirty="0">
                <a:latin typeface="Bookman Old Style (Headings)"/>
              </a:rPr>
              <a:t>Kopuły:</a:t>
            </a:r>
            <a:endParaRPr lang="en-GB" dirty="0">
              <a:latin typeface="Bookman Old Style (Headings)"/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8A371DF5-5D9D-4646-A43E-ED4897281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pl-PL" dirty="0"/>
              <a:t>8</a:t>
            </a:r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6C0B53F-C0D2-4778-A5CC-7C692AFE3235}"/>
              </a:ext>
            </a:extLst>
          </p:cNvPr>
          <p:cNvCxnSpPr>
            <a:cxnSpLocks/>
          </p:cNvCxnSpPr>
          <p:nvPr/>
        </p:nvCxnSpPr>
        <p:spPr>
          <a:xfrm>
            <a:off x="438150" y="1684168"/>
            <a:ext cx="3722881" cy="0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9B258924-A321-469C-8E74-826E9C378534}"/>
              </a:ext>
            </a:extLst>
          </p:cNvPr>
          <p:cNvSpPr/>
          <p:nvPr/>
        </p:nvSpPr>
        <p:spPr>
          <a:xfrm>
            <a:off x="7993144" y="1566722"/>
            <a:ext cx="894037" cy="117446"/>
          </a:xfrm>
          <a:prstGeom prst="rightArrow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2FD99017-5F58-487E-9040-AF13B78C96CD}"/>
              </a:ext>
            </a:extLst>
          </p:cNvPr>
          <p:cNvSpPr/>
          <p:nvPr/>
        </p:nvSpPr>
        <p:spPr>
          <a:xfrm>
            <a:off x="4823468" y="3543191"/>
            <a:ext cx="3333429" cy="2199934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6872A6C-E083-40E9-8275-82823020E5EF}"/>
                  </a:ext>
                </a:extLst>
              </p:cNvPr>
              <p:cNvSpPr txBox="1"/>
              <p:nvPr/>
            </p:nvSpPr>
            <p:spPr>
              <a:xfrm>
                <a:off x="4914418" y="3543192"/>
                <a:ext cx="3116553" cy="2026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l-PL" sz="1600" u="sng" dirty="0">
                    <a:solidFill>
                      <a:schemeClr val="bg1"/>
                    </a:solidFill>
                    <a:latin typeface="+mj-lt"/>
                  </a:rPr>
                  <a:t>PIT (</a:t>
                </a:r>
                <a:r>
                  <a:rPr lang="pl-PL" sz="1600" u="sng" dirty="0" err="1">
                    <a:solidFill>
                      <a:schemeClr val="bg1"/>
                    </a:solidFill>
                    <a:latin typeface="+mj-lt"/>
                  </a:rPr>
                  <a:t>Probability</a:t>
                </a:r>
                <a:r>
                  <a:rPr lang="pl-PL" sz="1600" u="sng" dirty="0">
                    <a:solidFill>
                      <a:schemeClr val="bg1"/>
                    </a:solidFill>
                    <a:latin typeface="+mj-lt"/>
                  </a:rPr>
                  <a:t> </a:t>
                </a:r>
                <a:r>
                  <a:rPr lang="pl-PL" sz="1600" u="sng" dirty="0" err="1">
                    <a:solidFill>
                      <a:schemeClr val="bg1"/>
                    </a:solidFill>
                    <a:latin typeface="+mj-lt"/>
                  </a:rPr>
                  <a:t>integral</a:t>
                </a:r>
                <a:r>
                  <a:rPr lang="pl-PL" sz="1600" u="sng" dirty="0">
                    <a:solidFill>
                      <a:schemeClr val="bg1"/>
                    </a:solidFill>
                    <a:latin typeface="+mj-lt"/>
                  </a:rPr>
                  <a:t> </a:t>
                </a:r>
                <a:r>
                  <a:rPr lang="pl-PL" sz="1600" u="sng" dirty="0" err="1">
                    <a:solidFill>
                      <a:schemeClr val="bg1"/>
                    </a:solidFill>
                    <a:latin typeface="+mj-lt"/>
                  </a:rPr>
                  <a:t>transform</a:t>
                </a:r>
                <a:r>
                  <a:rPr lang="pl-PL" sz="1600" u="sng" dirty="0">
                    <a:solidFill>
                      <a:schemeClr val="bg1"/>
                    </a:solidFill>
                    <a:latin typeface="+mj-lt"/>
                  </a:rPr>
                  <a:t>)</a:t>
                </a:r>
                <a:br>
                  <a:rPr lang="pl-PL" sz="1600" u="sng" dirty="0">
                    <a:solidFill>
                      <a:schemeClr val="bg1"/>
                    </a:solidFill>
                    <a:latin typeface="+mj-lt"/>
                  </a:rPr>
                </a:br>
                <a:endParaRPr lang="pl-PL" sz="1600" u="sng" dirty="0">
                  <a:solidFill>
                    <a:schemeClr val="bg1"/>
                  </a:solidFill>
                  <a:latin typeface="+mj-lt"/>
                </a:endParaRPr>
              </a:p>
              <a:p>
                <a:pPr marL="285750" indent="-285750">
                  <a:buFont typeface="Wingdings" panose="05000000000000000000" pitchFamily="2" charset="2"/>
                  <a:buChar char="v"/>
                </a:pPr>
                <a:r>
                  <a:rPr lang="pl-PL" sz="1400" i="1" dirty="0">
                    <a:solidFill>
                      <a:schemeClr val="bg1"/>
                    </a:solidFill>
                    <a:latin typeface="+mj-lt"/>
                  </a:rPr>
                  <a:t>Jeśli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l-PL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l-PL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pl-PL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pl-PL" sz="1400" i="1" dirty="0">
                    <a:solidFill>
                      <a:schemeClr val="bg1"/>
                    </a:solidFill>
                    <a:latin typeface="+mj-lt"/>
                  </a:rPr>
                  <a:t>  jest zmienną losową o dystrybuancie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l-PL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l-PL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sSub>
                          <m:sSubPr>
                            <m:ctrlPr>
                              <a:rPr lang="pl-PL" sz="1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l-PL" sz="1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pl-PL" sz="1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sub>
                    </m:sSub>
                    <m:r>
                      <a:rPr lang="pl-PL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pl-PL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l-PL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l-PL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pl-PL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pl-PL" sz="1400" i="1" dirty="0">
                  <a:solidFill>
                    <a:schemeClr val="bg1"/>
                  </a:solidFill>
                  <a:latin typeface="+mj-lt"/>
                </a:endParaRPr>
              </a:p>
              <a:p>
                <a:pPr marL="285750" indent="-285750">
                  <a:buFont typeface="Wingdings" panose="05000000000000000000" pitchFamily="2" charset="2"/>
                  <a:buChar char="v"/>
                </a:pPr>
                <a:endParaRPr lang="pl-PL" sz="1400" i="1" dirty="0">
                  <a:solidFill>
                    <a:schemeClr val="bg1"/>
                  </a:solidFill>
                  <a:latin typeface="+mj-lt"/>
                </a:endParaRPr>
              </a:p>
              <a:p>
                <a:pPr marL="285750" indent="-285750">
                  <a:buFont typeface="Wingdings" panose="05000000000000000000" pitchFamily="2" charset="2"/>
                  <a:buChar char="v"/>
                </a:pPr>
                <a:r>
                  <a:rPr lang="pl-PL" sz="1400" i="1" dirty="0">
                    <a:solidFill>
                      <a:schemeClr val="bg1"/>
                    </a:solidFill>
                    <a:latin typeface="+mj-lt"/>
                  </a:rPr>
                  <a:t>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l-PL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l-PL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pl-PL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pl-PL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≔</m:t>
                    </m:r>
                    <m:sSub>
                      <m:sSubPr>
                        <m:ctrlPr>
                          <a:rPr lang="pl-PL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l-PL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sSub>
                          <m:sSubPr>
                            <m:ctrlPr>
                              <a:rPr lang="pl-PL" sz="1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l-PL" sz="1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pl-PL" sz="1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pl-PL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pl-PL" sz="1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l-PL" sz="1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pl-PL" sz="1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r>
                  <a:rPr lang="pl-PL" sz="1400" i="1" dirty="0">
                    <a:solidFill>
                      <a:schemeClr val="bg1"/>
                    </a:solidFill>
                    <a:latin typeface="+mj-lt"/>
                  </a:rPr>
                  <a:t> ma rozkład jednostajny.</a:t>
                </a:r>
                <a:endParaRPr lang="en-GB" sz="1400" i="1" dirty="0">
                  <a:solidFill>
                    <a:schemeClr val="bg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6872A6C-E083-40E9-8275-82823020E5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4418" y="3543192"/>
                <a:ext cx="3116553" cy="2026324"/>
              </a:xfrm>
              <a:prstGeom prst="rect">
                <a:avLst/>
              </a:prstGeom>
              <a:blipFill>
                <a:blip r:embed="rId8"/>
                <a:stretch>
                  <a:fillRect l="-196" t="-901" r="-783" b="-240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Picture 17">
            <a:extLst>
              <a:ext uri="{FF2B5EF4-FFF2-40B4-BE49-F238E27FC236}">
                <a16:creationId xmlns:a16="http://schemas.microsoft.com/office/drawing/2014/main" id="{EC31B158-F4A0-4747-B788-E736EAB05097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2792"/>
          <a:stretch/>
        </p:blipFill>
        <p:spPr>
          <a:xfrm>
            <a:off x="8440163" y="3309840"/>
            <a:ext cx="3333429" cy="318269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4766A65-0D55-46BD-8931-095231DEA867}"/>
              </a:ext>
            </a:extLst>
          </p:cNvPr>
          <p:cNvSpPr/>
          <p:nvPr/>
        </p:nvSpPr>
        <p:spPr>
          <a:xfrm>
            <a:off x="10190369" y="3115592"/>
            <a:ext cx="606262" cy="2359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9" name="Picture 18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F485D5C0-9603-4898-A32F-913DF91D96D5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4619" t="5401" r="8461" b="9353"/>
          <a:stretch/>
        </p:blipFill>
        <p:spPr>
          <a:xfrm>
            <a:off x="4823467" y="158976"/>
            <a:ext cx="3129295" cy="3069026"/>
          </a:xfrm>
          <a:prstGeom prst="rect">
            <a:avLst/>
          </a:prstGeom>
        </p:spPr>
      </p:pic>
      <p:pic>
        <p:nvPicPr>
          <p:cNvPr id="13" name="Picture 12" descr="Diagram&#10;&#10;Description automatically generated">
            <a:extLst>
              <a:ext uri="{FF2B5EF4-FFF2-40B4-BE49-F238E27FC236}">
                <a16:creationId xmlns:a16="http://schemas.microsoft.com/office/drawing/2014/main" id="{03F6EE52-E3C6-4CD7-9666-F9F0D3297A75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6996" t="5066" r="8316" b="8814"/>
          <a:stretch/>
        </p:blipFill>
        <p:spPr>
          <a:xfrm>
            <a:off x="9054318" y="277835"/>
            <a:ext cx="2878364" cy="292701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DA4C0CE-1EA7-4BCB-B1D6-12F082FA8296}"/>
                  </a:ext>
                </a:extLst>
              </p:cNvPr>
              <p:cNvSpPr txBox="1"/>
              <p:nvPr/>
            </p:nvSpPr>
            <p:spPr>
              <a:xfrm>
                <a:off x="706426" y="2784136"/>
                <a:ext cx="3391641" cy="28115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l-PL" sz="1600" b="0" i="1" dirty="0" err="1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Tw</a:t>
                </a:r>
                <a:r>
                  <a:rPr lang="pl-PL" sz="1600" b="0" i="1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. </a:t>
                </a:r>
                <a:r>
                  <a:rPr lang="pl-PL" sz="1600" b="0" i="1" dirty="0" err="1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Sklara</a:t>
                </a:r>
                <a:r>
                  <a:rPr lang="pl-PL" sz="1600" b="0" i="1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l-PL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l-PL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pl-PL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pl-PL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l-PL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  <m:d>
                        <m:dPr>
                          <m:ctrlPr>
                            <a:rPr lang="pl-PL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l-PL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pl-PL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l-PL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pl-PL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l-PL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pl-PL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pl-PL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l-PL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pl-PL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d>
                        <m:dPr>
                          <m:ctrlPr>
                            <a:rPr lang="pl-PL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l-PL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l-PL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pl-PL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l-PL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pl-PL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  <m:d>
                        <m:dPr>
                          <m:ctrlPr>
                            <a:rPr lang="pl-PL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l-PL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pl-PL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l-PL" sz="1600" dirty="0">
                  <a:solidFill>
                    <a:schemeClr val="bg1"/>
                  </a:solidFill>
                  <a:latin typeface="+mj-lt"/>
                </a:endParaRPr>
              </a:p>
              <a:p>
                <a:pPr marL="285750" indent="-285750">
                  <a:buFont typeface="Wingdings" panose="05000000000000000000" pitchFamily="2" charset="2"/>
                  <a:buChar char="v"/>
                </a:pPr>
                <a:endParaRPr lang="pl-PL" sz="1600" dirty="0">
                  <a:solidFill>
                    <a:schemeClr val="bg1"/>
                  </a:solidFill>
                  <a:latin typeface="+mj-lt"/>
                </a:endParaRPr>
              </a:p>
              <a:p>
                <a:pPr marL="285750" indent="-285750">
                  <a:buFont typeface="Wingdings" panose="05000000000000000000" pitchFamily="2" charset="2"/>
                  <a:buChar char="v"/>
                </a:pPr>
                <a:r>
                  <a:rPr lang="pl-PL" sz="1600" dirty="0">
                    <a:solidFill>
                      <a:schemeClr val="bg1"/>
                    </a:solidFill>
                    <a:latin typeface="+mj-lt"/>
                  </a:rPr>
                  <a:t>Wielowymiarowe rozkłady </a:t>
                </a:r>
                <a:r>
                  <a:rPr lang="pl-PL" sz="1600" b="1" u="sng" dirty="0">
                    <a:solidFill>
                      <a:schemeClr val="bg1"/>
                    </a:solidFill>
                    <a:latin typeface="+mj-lt"/>
                  </a:rPr>
                  <a:t>jednostajne</a:t>
                </a:r>
              </a:p>
              <a:p>
                <a:pPr marL="285750" indent="-285750">
                  <a:buFont typeface="Wingdings" panose="05000000000000000000" pitchFamily="2" charset="2"/>
                  <a:buChar char="v"/>
                </a:pPr>
                <a:endParaRPr lang="pl-PL" sz="1600" dirty="0">
                  <a:solidFill>
                    <a:schemeClr val="bg1"/>
                  </a:solidFill>
                  <a:latin typeface="+mj-lt"/>
                </a:endParaRPr>
              </a:p>
              <a:p>
                <a:pPr marL="285750" indent="-285750">
                  <a:buFont typeface="Wingdings" panose="05000000000000000000" pitchFamily="2" charset="2"/>
                  <a:buChar char="v"/>
                </a:pPr>
                <a:r>
                  <a:rPr lang="pl-PL" sz="1600" dirty="0">
                    <a:solidFill>
                      <a:schemeClr val="bg1"/>
                    </a:solidFill>
                    <a:latin typeface="+mj-lt"/>
                  </a:rPr>
                  <a:t>Modele zależności w wektorach losowych</a:t>
                </a:r>
              </a:p>
              <a:p>
                <a:pPr marL="285750" indent="-285750">
                  <a:buFont typeface="Wingdings" panose="05000000000000000000" pitchFamily="2" charset="2"/>
                  <a:buChar char="v"/>
                </a:pPr>
                <a:endParaRPr lang="pl-PL" sz="1600" dirty="0">
                  <a:solidFill>
                    <a:schemeClr val="bg1"/>
                  </a:solidFill>
                  <a:latin typeface="+mj-lt"/>
                </a:endParaRPr>
              </a:p>
              <a:p>
                <a:pPr marL="285750" indent="-285750">
                  <a:buFont typeface="Wingdings" panose="05000000000000000000" pitchFamily="2" charset="2"/>
                  <a:buChar char="v"/>
                </a:pPr>
                <a:r>
                  <a:rPr lang="pl-PL" sz="1600" dirty="0">
                    <a:solidFill>
                      <a:schemeClr val="bg1"/>
                    </a:solidFill>
                    <a:latin typeface="+mj-lt"/>
                  </a:rPr>
                  <a:t>Fajny temat na pracę magisterską </a:t>
                </a:r>
                <a:r>
                  <a:rPr lang="pl-PL" sz="1600" dirty="0">
                    <a:solidFill>
                      <a:schemeClr val="bg1"/>
                    </a:solidFill>
                    <a:latin typeface="+mj-lt"/>
                    <a:sym typeface="Wingdings" panose="05000000000000000000" pitchFamily="2" charset="2"/>
                  </a:rPr>
                  <a:t></a:t>
                </a:r>
                <a:r>
                  <a:rPr lang="pl-PL" sz="1600" dirty="0">
                    <a:solidFill>
                      <a:schemeClr val="bg1"/>
                    </a:solidFill>
                    <a:latin typeface="+mj-lt"/>
                  </a:rPr>
                  <a:t> </a:t>
                </a:r>
                <a:endParaRPr lang="en-GB" sz="1600" dirty="0">
                  <a:solidFill>
                    <a:schemeClr val="bg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DA4C0CE-1EA7-4BCB-B1D6-12F082FA82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426" y="2784136"/>
                <a:ext cx="3391641" cy="2811539"/>
              </a:xfrm>
              <a:prstGeom prst="rect">
                <a:avLst/>
              </a:prstGeom>
              <a:blipFill>
                <a:blip r:embed="rId12"/>
                <a:stretch>
                  <a:fillRect l="-1079" t="-868" b="-195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ectangle 21">
            <a:extLst>
              <a:ext uri="{FF2B5EF4-FFF2-40B4-BE49-F238E27FC236}">
                <a16:creationId xmlns:a16="http://schemas.microsoft.com/office/drawing/2014/main" id="{3811CEA0-42D8-49CC-BF6C-3F3554739702}"/>
              </a:ext>
            </a:extLst>
          </p:cNvPr>
          <p:cNvSpPr/>
          <p:nvPr/>
        </p:nvSpPr>
        <p:spPr>
          <a:xfrm>
            <a:off x="706426" y="2784136"/>
            <a:ext cx="3134054" cy="64486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23" name="Diagram 22">
            <a:extLst>
              <a:ext uri="{FF2B5EF4-FFF2-40B4-BE49-F238E27FC236}">
                <a16:creationId xmlns:a16="http://schemas.microsoft.com/office/drawing/2014/main" id="{AED37989-B02E-4F46-9FCD-DEF1DD94A72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36416776"/>
              </p:ext>
            </p:extLst>
          </p:nvPr>
        </p:nvGraphicFramePr>
        <p:xfrm>
          <a:off x="82194" y="1684169"/>
          <a:ext cx="4893901" cy="21999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pic>
        <p:nvPicPr>
          <p:cNvPr id="24" name="Graphic 23" descr="Bells with solid fill">
            <a:extLst>
              <a:ext uri="{FF2B5EF4-FFF2-40B4-BE49-F238E27FC236}">
                <a16:creationId xmlns:a16="http://schemas.microsoft.com/office/drawing/2014/main" id="{81EDC1A1-DEED-43FD-B4F8-7390CD4C1699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256902" y="1901487"/>
            <a:ext cx="542109" cy="542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742473"/>
      </p:ext>
    </p:extLst>
  </p:cSld>
  <p:clrMapOvr>
    <a:masterClrMapping/>
  </p:clrMapOvr>
  <p:transition spd="slow">
    <p:wipe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BC5ABE7-067A-4453-9DC2-844A3105BE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960" y="406414"/>
            <a:ext cx="4582877" cy="1060436"/>
          </a:xfrm>
        </p:spPr>
        <p:txBody>
          <a:bodyPr>
            <a:normAutofit fontScale="90000"/>
          </a:bodyPr>
          <a:lstStyle/>
          <a:p>
            <a:r>
              <a:rPr lang="pl-PL" dirty="0">
                <a:latin typeface="Bookman Old Style (Headings)"/>
              </a:rPr>
              <a:t>Kopułowa</a:t>
            </a:r>
            <a:br>
              <a:rPr lang="pl-PL" dirty="0">
                <a:latin typeface="Bookman Old Style (Headings)"/>
              </a:rPr>
            </a:br>
            <a:r>
              <a:rPr lang="en-GB" dirty="0" err="1">
                <a:latin typeface="Bookman Old Style (Headings)"/>
              </a:rPr>
              <a:t>Regresja</a:t>
            </a:r>
            <a:r>
              <a:rPr lang="pl-PL" dirty="0">
                <a:latin typeface="Bookman Old Style (Headings)"/>
              </a:rPr>
              <a:t> </a:t>
            </a:r>
            <a:r>
              <a:rPr lang="en-GB" dirty="0">
                <a:latin typeface="Bookman Old Style (Headings)"/>
              </a:rPr>
              <a:t>K</a:t>
            </a:r>
            <a:r>
              <a:rPr lang="pl-PL" dirty="0" err="1">
                <a:latin typeface="Bookman Old Style (Headings)"/>
              </a:rPr>
              <a:t>wantylowa</a:t>
            </a:r>
            <a:endParaRPr lang="en-GB" dirty="0">
              <a:latin typeface="Bookman Old Style (Headings)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6C0B53F-C0D2-4778-A5CC-7C692AFE3235}"/>
              </a:ext>
            </a:extLst>
          </p:cNvPr>
          <p:cNvCxnSpPr>
            <a:cxnSpLocks/>
          </p:cNvCxnSpPr>
          <p:nvPr/>
        </p:nvCxnSpPr>
        <p:spPr>
          <a:xfrm>
            <a:off x="438150" y="1684168"/>
            <a:ext cx="3722881" cy="0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Diagram 8">
                <a:extLst>
                  <a:ext uri="{FF2B5EF4-FFF2-40B4-BE49-F238E27FC236}">
                    <a16:creationId xmlns:a16="http://schemas.microsoft.com/office/drawing/2014/main" id="{D8B11AF8-C6C6-41A6-9379-1B0BA3E1CA08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138045787"/>
                  </p:ext>
                </p:extLst>
              </p:nvPr>
            </p:nvGraphicFramePr>
            <p:xfrm>
              <a:off x="251671" y="2097260"/>
              <a:ext cx="4236439" cy="4489887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 xmlns="">
          <p:graphicFrame>
            <p:nvGraphicFramePr>
              <p:cNvPr id="9" name="Diagram 8">
                <a:extLst>
                  <a:ext uri="{FF2B5EF4-FFF2-40B4-BE49-F238E27FC236}">
                    <a16:creationId xmlns:a16="http://schemas.microsoft.com/office/drawing/2014/main" id="{D8B11AF8-C6C6-41A6-9379-1B0BA3E1CA08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138045787"/>
                  </p:ext>
                </p:extLst>
              </p:nvPr>
            </p:nvGraphicFramePr>
            <p:xfrm>
              <a:off x="251671" y="2097260"/>
              <a:ext cx="4236439" cy="4489887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8" r:qs="rId9" r:cs="rId10"/>
              </a:graphicData>
            </a:graphic>
          </p:graphicFrame>
        </mc:Fallback>
      </mc:AlternateContent>
      <p:grpSp>
        <p:nvGrpSpPr>
          <p:cNvPr id="13" name="Graphic 11" descr="Bullseye with solid fill">
            <a:extLst>
              <a:ext uri="{FF2B5EF4-FFF2-40B4-BE49-F238E27FC236}">
                <a16:creationId xmlns:a16="http://schemas.microsoft.com/office/drawing/2014/main" id="{AEFE9A73-9BEC-4400-81E1-E0F41293BE7B}"/>
              </a:ext>
            </a:extLst>
          </p:cNvPr>
          <p:cNvGrpSpPr/>
          <p:nvPr/>
        </p:nvGrpSpPr>
        <p:grpSpPr>
          <a:xfrm>
            <a:off x="295712" y="2466363"/>
            <a:ext cx="695504" cy="695504"/>
            <a:chOff x="295712" y="2466363"/>
            <a:chExt cx="695504" cy="695504"/>
          </a:xfrm>
          <a:solidFill>
            <a:schemeClr val="bg1"/>
          </a:solidFill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A5CEBA34-02ED-4BE4-888D-045D287CFAD3}"/>
                </a:ext>
              </a:extLst>
            </p:cNvPr>
            <p:cNvSpPr/>
            <p:nvPr/>
          </p:nvSpPr>
          <p:spPr>
            <a:xfrm>
              <a:off x="559423" y="2527944"/>
              <a:ext cx="370210" cy="369486"/>
            </a:xfrm>
            <a:custGeom>
              <a:avLst/>
              <a:gdLst>
                <a:gd name="connsiteX0" fmla="*/ 305007 w 370210"/>
                <a:gd name="connsiteY0" fmla="*/ 65204 h 369486"/>
                <a:gd name="connsiteX1" fmla="*/ 297763 w 370210"/>
                <a:gd name="connsiteY1" fmla="*/ 0 h 369486"/>
                <a:gd name="connsiteX2" fmla="*/ 218069 w 370210"/>
                <a:gd name="connsiteY2" fmla="*/ 79693 h 369486"/>
                <a:gd name="connsiteX3" fmla="*/ 222416 w 370210"/>
                <a:gd name="connsiteY3" fmla="*/ 117366 h 369486"/>
                <a:gd name="connsiteX4" fmla="*/ 106499 w 370210"/>
                <a:gd name="connsiteY4" fmla="*/ 233284 h 369486"/>
                <a:gd name="connsiteX5" fmla="*/ 72448 w 370210"/>
                <a:gd name="connsiteY5" fmla="*/ 224590 h 369486"/>
                <a:gd name="connsiteX6" fmla="*/ 0 w 370210"/>
                <a:gd name="connsiteY6" fmla="*/ 297038 h 369486"/>
                <a:gd name="connsiteX7" fmla="*/ 72448 w 370210"/>
                <a:gd name="connsiteY7" fmla="*/ 369487 h 369486"/>
                <a:gd name="connsiteX8" fmla="*/ 144897 w 370210"/>
                <a:gd name="connsiteY8" fmla="*/ 297038 h 369486"/>
                <a:gd name="connsiteX9" fmla="*/ 136927 w 370210"/>
                <a:gd name="connsiteY9" fmla="*/ 263712 h 369486"/>
                <a:gd name="connsiteX10" fmla="*/ 252845 w 370210"/>
                <a:gd name="connsiteY10" fmla="*/ 147795 h 369486"/>
                <a:gd name="connsiteX11" fmla="*/ 290518 w 370210"/>
                <a:gd name="connsiteY11" fmla="*/ 152142 h 369486"/>
                <a:gd name="connsiteX12" fmla="*/ 370211 w 370210"/>
                <a:gd name="connsiteY12" fmla="*/ 72448 h 369486"/>
                <a:gd name="connsiteX13" fmla="*/ 305007 w 370210"/>
                <a:gd name="connsiteY13" fmla="*/ 65204 h 369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70210" h="369486">
                  <a:moveTo>
                    <a:pt x="305007" y="65204"/>
                  </a:moveTo>
                  <a:lnTo>
                    <a:pt x="297763" y="0"/>
                  </a:lnTo>
                  <a:lnTo>
                    <a:pt x="218069" y="79693"/>
                  </a:lnTo>
                  <a:lnTo>
                    <a:pt x="222416" y="117366"/>
                  </a:lnTo>
                  <a:lnTo>
                    <a:pt x="106499" y="233284"/>
                  </a:lnTo>
                  <a:cubicBezTo>
                    <a:pt x="96356" y="228212"/>
                    <a:pt x="84765" y="224590"/>
                    <a:pt x="72448" y="224590"/>
                  </a:cubicBezTo>
                  <a:cubicBezTo>
                    <a:pt x="32602" y="224590"/>
                    <a:pt x="0" y="257192"/>
                    <a:pt x="0" y="297038"/>
                  </a:cubicBezTo>
                  <a:cubicBezTo>
                    <a:pt x="0" y="336885"/>
                    <a:pt x="32602" y="369487"/>
                    <a:pt x="72448" y="369487"/>
                  </a:cubicBezTo>
                  <a:cubicBezTo>
                    <a:pt x="112295" y="369487"/>
                    <a:pt x="144897" y="336885"/>
                    <a:pt x="144897" y="297038"/>
                  </a:cubicBezTo>
                  <a:cubicBezTo>
                    <a:pt x="144897" y="284722"/>
                    <a:pt x="141999" y="273855"/>
                    <a:pt x="136927" y="263712"/>
                  </a:cubicBezTo>
                  <a:lnTo>
                    <a:pt x="252845" y="147795"/>
                  </a:lnTo>
                  <a:lnTo>
                    <a:pt x="290518" y="152142"/>
                  </a:lnTo>
                  <a:lnTo>
                    <a:pt x="370211" y="72448"/>
                  </a:lnTo>
                  <a:lnTo>
                    <a:pt x="305007" y="65204"/>
                  </a:lnTo>
                  <a:close/>
                </a:path>
              </a:pathLst>
            </a:custGeom>
            <a:grpFill/>
            <a:ln w="724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62ECDC16-9F2C-40AA-8E6D-3D1F2613115B}"/>
                </a:ext>
              </a:extLst>
            </p:cNvPr>
            <p:cNvSpPr/>
            <p:nvPr/>
          </p:nvSpPr>
          <p:spPr>
            <a:xfrm>
              <a:off x="357293" y="2549678"/>
              <a:ext cx="550607" cy="550607"/>
            </a:xfrm>
            <a:custGeom>
              <a:avLst/>
              <a:gdLst>
                <a:gd name="connsiteX0" fmla="*/ 512934 w 550607"/>
                <a:gd name="connsiteY0" fmla="*/ 150693 h 550607"/>
                <a:gd name="connsiteX1" fmla="*/ 503516 w 550607"/>
                <a:gd name="connsiteY1" fmla="*/ 160835 h 550607"/>
                <a:gd name="connsiteX2" fmla="*/ 489751 w 550607"/>
                <a:gd name="connsiteY2" fmla="*/ 159386 h 550607"/>
                <a:gd name="connsiteX3" fmla="*/ 474537 w 550607"/>
                <a:gd name="connsiteY3" fmla="*/ 157213 h 550607"/>
                <a:gd name="connsiteX4" fmla="*/ 507138 w 550607"/>
                <a:gd name="connsiteY4" fmla="*/ 275304 h 550607"/>
                <a:gd name="connsiteX5" fmla="*/ 275304 w 550607"/>
                <a:gd name="connsiteY5" fmla="*/ 507138 h 550607"/>
                <a:gd name="connsiteX6" fmla="*/ 43469 w 550607"/>
                <a:gd name="connsiteY6" fmla="*/ 275304 h 550607"/>
                <a:gd name="connsiteX7" fmla="*/ 275304 w 550607"/>
                <a:gd name="connsiteY7" fmla="*/ 43469 h 550607"/>
                <a:gd name="connsiteX8" fmla="*/ 393394 w 550607"/>
                <a:gd name="connsiteY8" fmla="*/ 76071 h 550607"/>
                <a:gd name="connsiteX9" fmla="*/ 391945 w 550607"/>
                <a:gd name="connsiteY9" fmla="*/ 61581 h 550607"/>
                <a:gd name="connsiteX10" fmla="*/ 389772 w 550607"/>
                <a:gd name="connsiteY10" fmla="*/ 47091 h 550607"/>
                <a:gd name="connsiteX11" fmla="*/ 399915 w 550607"/>
                <a:gd name="connsiteY11" fmla="*/ 36949 h 550607"/>
                <a:gd name="connsiteX12" fmla="*/ 404986 w 550607"/>
                <a:gd name="connsiteY12" fmla="*/ 31877 h 550607"/>
                <a:gd name="connsiteX13" fmla="*/ 275304 w 550607"/>
                <a:gd name="connsiteY13" fmla="*/ 0 h 550607"/>
                <a:gd name="connsiteX14" fmla="*/ 0 w 550607"/>
                <a:gd name="connsiteY14" fmla="*/ 275304 h 550607"/>
                <a:gd name="connsiteX15" fmla="*/ 275304 w 550607"/>
                <a:gd name="connsiteY15" fmla="*/ 550607 h 550607"/>
                <a:gd name="connsiteX16" fmla="*/ 550607 w 550607"/>
                <a:gd name="connsiteY16" fmla="*/ 275304 h 550607"/>
                <a:gd name="connsiteX17" fmla="*/ 518006 w 550607"/>
                <a:gd name="connsiteY17" fmla="*/ 146346 h 550607"/>
                <a:gd name="connsiteX18" fmla="*/ 512934 w 550607"/>
                <a:gd name="connsiteY18" fmla="*/ 150693 h 550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50607" h="550607">
                  <a:moveTo>
                    <a:pt x="512934" y="150693"/>
                  </a:moveTo>
                  <a:lnTo>
                    <a:pt x="503516" y="160835"/>
                  </a:lnTo>
                  <a:lnTo>
                    <a:pt x="489751" y="159386"/>
                  </a:lnTo>
                  <a:lnTo>
                    <a:pt x="474537" y="157213"/>
                  </a:lnTo>
                  <a:cubicBezTo>
                    <a:pt x="494822" y="191988"/>
                    <a:pt x="507138" y="231835"/>
                    <a:pt x="507138" y="275304"/>
                  </a:cubicBezTo>
                  <a:cubicBezTo>
                    <a:pt x="507138" y="402813"/>
                    <a:pt x="402813" y="507138"/>
                    <a:pt x="275304" y="507138"/>
                  </a:cubicBezTo>
                  <a:cubicBezTo>
                    <a:pt x="147795" y="507138"/>
                    <a:pt x="43469" y="402813"/>
                    <a:pt x="43469" y="275304"/>
                  </a:cubicBezTo>
                  <a:cubicBezTo>
                    <a:pt x="43469" y="147795"/>
                    <a:pt x="147795" y="43469"/>
                    <a:pt x="275304" y="43469"/>
                  </a:cubicBezTo>
                  <a:cubicBezTo>
                    <a:pt x="318048" y="43469"/>
                    <a:pt x="358619" y="55061"/>
                    <a:pt x="393394" y="76071"/>
                  </a:cubicBezTo>
                  <a:lnTo>
                    <a:pt x="391945" y="61581"/>
                  </a:lnTo>
                  <a:lnTo>
                    <a:pt x="389772" y="47091"/>
                  </a:lnTo>
                  <a:lnTo>
                    <a:pt x="399915" y="36949"/>
                  </a:lnTo>
                  <a:lnTo>
                    <a:pt x="404986" y="31877"/>
                  </a:lnTo>
                  <a:cubicBezTo>
                    <a:pt x="365864" y="11592"/>
                    <a:pt x="322395" y="0"/>
                    <a:pt x="275304" y="0"/>
                  </a:cubicBezTo>
                  <a:cubicBezTo>
                    <a:pt x="123162" y="0"/>
                    <a:pt x="0" y="123162"/>
                    <a:pt x="0" y="275304"/>
                  </a:cubicBezTo>
                  <a:cubicBezTo>
                    <a:pt x="0" y="427445"/>
                    <a:pt x="123162" y="550607"/>
                    <a:pt x="275304" y="550607"/>
                  </a:cubicBezTo>
                  <a:cubicBezTo>
                    <a:pt x="427445" y="550607"/>
                    <a:pt x="550607" y="427445"/>
                    <a:pt x="550607" y="275304"/>
                  </a:cubicBezTo>
                  <a:cubicBezTo>
                    <a:pt x="550607" y="228212"/>
                    <a:pt x="539016" y="184743"/>
                    <a:pt x="518006" y="146346"/>
                  </a:cubicBezTo>
                  <a:lnTo>
                    <a:pt x="512934" y="150693"/>
                  </a:lnTo>
                  <a:close/>
                </a:path>
              </a:pathLst>
            </a:custGeom>
            <a:grpFill/>
            <a:ln w="724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EB09376-6431-474D-80C0-E7D9854DE9A8}"/>
                </a:ext>
              </a:extLst>
            </p:cNvPr>
            <p:cNvSpPr/>
            <p:nvPr/>
          </p:nvSpPr>
          <p:spPr>
            <a:xfrm>
              <a:off x="458720" y="2651106"/>
              <a:ext cx="347752" cy="347752"/>
            </a:xfrm>
            <a:custGeom>
              <a:avLst/>
              <a:gdLst>
                <a:gd name="connsiteX0" fmla="*/ 294865 w 347752"/>
                <a:gd name="connsiteY0" fmla="*/ 124611 h 347752"/>
                <a:gd name="connsiteX1" fmla="*/ 304283 w 347752"/>
                <a:gd name="connsiteY1" fmla="*/ 173876 h 347752"/>
                <a:gd name="connsiteX2" fmla="*/ 173876 w 347752"/>
                <a:gd name="connsiteY2" fmla="*/ 304283 h 347752"/>
                <a:gd name="connsiteX3" fmla="*/ 43469 w 347752"/>
                <a:gd name="connsiteY3" fmla="*/ 173876 h 347752"/>
                <a:gd name="connsiteX4" fmla="*/ 173876 w 347752"/>
                <a:gd name="connsiteY4" fmla="*/ 43469 h 347752"/>
                <a:gd name="connsiteX5" fmla="*/ 223141 w 347752"/>
                <a:gd name="connsiteY5" fmla="*/ 52887 h 347752"/>
                <a:gd name="connsiteX6" fmla="*/ 255743 w 347752"/>
                <a:gd name="connsiteY6" fmla="*/ 20286 h 347752"/>
                <a:gd name="connsiteX7" fmla="*/ 173876 w 347752"/>
                <a:gd name="connsiteY7" fmla="*/ 0 h 347752"/>
                <a:gd name="connsiteX8" fmla="*/ 0 w 347752"/>
                <a:gd name="connsiteY8" fmla="*/ 173876 h 347752"/>
                <a:gd name="connsiteX9" fmla="*/ 173876 w 347752"/>
                <a:gd name="connsiteY9" fmla="*/ 347752 h 347752"/>
                <a:gd name="connsiteX10" fmla="*/ 347752 w 347752"/>
                <a:gd name="connsiteY10" fmla="*/ 173876 h 347752"/>
                <a:gd name="connsiteX11" fmla="*/ 327466 w 347752"/>
                <a:gd name="connsiteY11" fmla="*/ 92009 h 347752"/>
                <a:gd name="connsiteX12" fmla="*/ 294865 w 347752"/>
                <a:gd name="connsiteY12" fmla="*/ 124611 h 347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7752" h="347752">
                  <a:moveTo>
                    <a:pt x="294865" y="124611"/>
                  </a:moveTo>
                  <a:cubicBezTo>
                    <a:pt x="301385" y="139825"/>
                    <a:pt x="304283" y="156488"/>
                    <a:pt x="304283" y="173876"/>
                  </a:cubicBezTo>
                  <a:cubicBezTo>
                    <a:pt x="304283" y="245600"/>
                    <a:pt x="245600" y="304283"/>
                    <a:pt x="173876" y="304283"/>
                  </a:cubicBezTo>
                  <a:cubicBezTo>
                    <a:pt x="102152" y="304283"/>
                    <a:pt x="43469" y="245600"/>
                    <a:pt x="43469" y="173876"/>
                  </a:cubicBezTo>
                  <a:cubicBezTo>
                    <a:pt x="43469" y="102152"/>
                    <a:pt x="102152" y="43469"/>
                    <a:pt x="173876" y="43469"/>
                  </a:cubicBezTo>
                  <a:cubicBezTo>
                    <a:pt x="191264" y="43469"/>
                    <a:pt x="207927" y="47091"/>
                    <a:pt x="223141" y="52887"/>
                  </a:cubicBezTo>
                  <a:lnTo>
                    <a:pt x="255743" y="20286"/>
                  </a:lnTo>
                  <a:cubicBezTo>
                    <a:pt x="231110" y="7245"/>
                    <a:pt x="203580" y="0"/>
                    <a:pt x="173876" y="0"/>
                  </a:cubicBezTo>
                  <a:cubicBezTo>
                    <a:pt x="78244" y="0"/>
                    <a:pt x="0" y="78244"/>
                    <a:pt x="0" y="173876"/>
                  </a:cubicBezTo>
                  <a:cubicBezTo>
                    <a:pt x="0" y="269508"/>
                    <a:pt x="78244" y="347752"/>
                    <a:pt x="173876" y="347752"/>
                  </a:cubicBezTo>
                  <a:cubicBezTo>
                    <a:pt x="269508" y="347752"/>
                    <a:pt x="347752" y="269508"/>
                    <a:pt x="347752" y="173876"/>
                  </a:cubicBezTo>
                  <a:cubicBezTo>
                    <a:pt x="347752" y="144172"/>
                    <a:pt x="340507" y="116642"/>
                    <a:pt x="327466" y="92009"/>
                  </a:cubicBezTo>
                  <a:lnTo>
                    <a:pt x="294865" y="124611"/>
                  </a:lnTo>
                  <a:close/>
                </a:path>
              </a:pathLst>
            </a:custGeom>
            <a:grpFill/>
            <a:ln w="724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grpSp>
        <p:nvGrpSpPr>
          <p:cNvPr id="20" name="Graphic 18" descr="Gears with solid fill">
            <a:extLst>
              <a:ext uri="{FF2B5EF4-FFF2-40B4-BE49-F238E27FC236}">
                <a16:creationId xmlns:a16="http://schemas.microsoft.com/office/drawing/2014/main" id="{0F940CAB-9C16-4AD0-90E2-357F8E2815D6}"/>
              </a:ext>
            </a:extLst>
          </p:cNvPr>
          <p:cNvGrpSpPr/>
          <p:nvPr/>
        </p:nvGrpSpPr>
        <p:grpSpPr>
          <a:xfrm>
            <a:off x="320885" y="3895933"/>
            <a:ext cx="533767" cy="645923"/>
            <a:chOff x="421553" y="4030157"/>
            <a:chExt cx="533767" cy="645923"/>
          </a:xfrm>
          <a:solidFill>
            <a:schemeClr val="bg1"/>
          </a:solidFill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D1927790-27D3-4BB0-B7AE-51A4574F6820}"/>
                </a:ext>
              </a:extLst>
            </p:cNvPr>
            <p:cNvSpPr/>
            <p:nvPr/>
          </p:nvSpPr>
          <p:spPr>
            <a:xfrm>
              <a:off x="606571" y="4030157"/>
              <a:ext cx="348749" cy="347931"/>
            </a:xfrm>
            <a:custGeom>
              <a:avLst/>
              <a:gdLst>
                <a:gd name="connsiteX0" fmla="*/ 174375 w 348749"/>
                <a:gd name="connsiteY0" fmla="*/ 235775 h 347931"/>
                <a:gd name="connsiteX1" fmla="*/ 112975 w 348749"/>
                <a:gd name="connsiteY1" fmla="*/ 174375 h 347931"/>
                <a:gd name="connsiteX2" fmla="*/ 174375 w 348749"/>
                <a:gd name="connsiteY2" fmla="*/ 112975 h 347931"/>
                <a:gd name="connsiteX3" fmla="*/ 235775 w 348749"/>
                <a:gd name="connsiteY3" fmla="*/ 174375 h 347931"/>
                <a:gd name="connsiteX4" fmla="*/ 174375 w 348749"/>
                <a:gd name="connsiteY4" fmla="*/ 235775 h 347931"/>
                <a:gd name="connsiteX5" fmla="*/ 312729 w 348749"/>
                <a:gd name="connsiteY5" fmla="*/ 135898 h 347931"/>
                <a:gd name="connsiteX6" fmla="*/ 299630 w 348749"/>
                <a:gd name="connsiteY6" fmla="*/ 103970 h 347931"/>
                <a:gd name="connsiteX7" fmla="*/ 312729 w 348749"/>
                <a:gd name="connsiteY7" fmla="*/ 65493 h 347931"/>
                <a:gd name="connsiteX8" fmla="*/ 283257 w 348749"/>
                <a:gd name="connsiteY8" fmla="*/ 36021 h 347931"/>
                <a:gd name="connsiteX9" fmla="*/ 244780 w 348749"/>
                <a:gd name="connsiteY9" fmla="*/ 49120 h 347931"/>
                <a:gd name="connsiteX10" fmla="*/ 212852 w 348749"/>
                <a:gd name="connsiteY10" fmla="*/ 36021 h 347931"/>
                <a:gd name="connsiteX11" fmla="*/ 194841 w 348749"/>
                <a:gd name="connsiteY11" fmla="*/ 0 h 347931"/>
                <a:gd name="connsiteX12" fmla="*/ 153908 w 348749"/>
                <a:gd name="connsiteY12" fmla="*/ 0 h 347931"/>
                <a:gd name="connsiteX13" fmla="*/ 135898 w 348749"/>
                <a:gd name="connsiteY13" fmla="*/ 36021 h 347931"/>
                <a:gd name="connsiteX14" fmla="*/ 103970 w 348749"/>
                <a:gd name="connsiteY14" fmla="*/ 49120 h 347931"/>
                <a:gd name="connsiteX15" fmla="*/ 65493 w 348749"/>
                <a:gd name="connsiteY15" fmla="*/ 36021 h 347931"/>
                <a:gd name="connsiteX16" fmla="*/ 36021 w 348749"/>
                <a:gd name="connsiteY16" fmla="*/ 65493 h 347931"/>
                <a:gd name="connsiteX17" fmla="*/ 49120 w 348749"/>
                <a:gd name="connsiteY17" fmla="*/ 103970 h 347931"/>
                <a:gd name="connsiteX18" fmla="*/ 36021 w 348749"/>
                <a:gd name="connsiteY18" fmla="*/ 135898 h 347931"/>
                <a:gd name="connsiteX19" fmla="*/ 0 w 348749"/>
                <a:gd name="connsiteY19" fmla="*/ 153908 h 347931"/>
                <a:gd name="connsiteX20" fmla="*/ 0 w 348749"/>
                <a:gd name="connsiteY20" fmla="*/ 194841 h 347931"/>
                <a:gd name="connsiteX21" fmla="*/ 36021 w 348749"/>
                <a:gd name="connsiteY21" fmla="*/ 212852 h 347931"/>
                <a:gd name="connsiteX22" fmla="*/ 49120 w 348749"/>
                <a:gd name="connsiteY22" fmla="*/ 244780 h 347931"/>
                <a:gd name="connsiteX23" fmla="*/ 36021 w 348749"/>
                <a:gd name="connsiteY23" fmla="*/ 283257 h 347931"/>
                <a:gd name="connsiteX24" fmla="*/ 64674 w 348749"/>
                <a:gd name="connsiteY24" fmla="*/ 311910 h 347931"/>
                <a:gd name="connsiteX25" fmla="*/ 103151 w 348749"/>
                <a:gd name="connsiteY25" fmla="*/ 298811 h 347931"/>
                <a:gd name="connsiteX26" fmla="*/ 135079 w 348749"/>
                <a:gd name="connsiteY26" fmla="*/ 311910 h 347931"/>
                <a:gd name="connsiteX27" fmla="*/ 153090 w 348749"/>
                <a:gd name="connsiteY27" fmla="*/ 347931 h 347931"/>
                <a:gd name="connsiteX28" fmla="*/ 194023 w 348749"/>
                <a:gd name="connsiteY28" fmla="*/ 347931 h 347931"/>
                <a:gd name="connsiteX29" fmla="*/ 212033 w 348749"/>
                <a:gd name="connsiteY29" fmla="*/ 311910 h 347931"/>
                <a:gd name="connsiteX30" fmla="*/ 243961 w 348749"/>
                <a:gd name="connsiteY30" fmla="*/ 298811 h 347931"/>
                <a:gd name="connsiteX31" fmla="*/ 282438 w 348749"/>
                <a:gd name="connsiteY31" fmla="*/ 311910 h 347931"/>
                <a:gd name="connsiteX32" fmla="*/ 311910 w 348749"/>
                <a:gd name="connsiteY32" fmla="*/ 283257 h 347931"/>
                <a:gd name="connsiteX33" fmla="*/ 298811 w 348749"/>
                <a:gd name="connsiteY33" fmla="*/ 244780 h 347931"/>
                <a:gd name="connsiteX34" fmla="*/ 312729 w 348749"/>
                <a:gd name="connsiteY34" fmla="*/ 212852 h 347931"/>
                <a:gd name="connsiteX35" fmla="*/ 348750 w 348749"/>
                <a:gd name="connsiteY35" fmla="*/ 194841 h 347931"/>
                <a:gd name="connsiteX36" fmla="*/ 348750 w 348749"/>
                <a:gd name="connsiteY36" fmla="*/ 153908 h 347931"/>
                <a:gd name="connsiteX37" fmla="*/ 312729 w 348749"/>
                <a:gd name="connsiteY37" fmla="*/ 135898 h 347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48749" h="347931">
                  <a:moveTo>
                    <a:pt x="174375" y="235775"/>
                  </a:moveTo>
                  <a:cubicBezTo>
                    <a:pt x="139991" y="235775"/>
                    <a:pt x="112975" y="207940"/>
                    <a:pt x="112975" y="174375"/>
                  </a:cubicBezTo>
                  <a:cubicBezTo>
                    <a:pt x="112975" y="140810"/>
                    <a:pt x="140810" y="112975"/>
                    <a:pt x="174375" y="112975"/>
                  </a:cubicBezTo>
                  <a:cubicBezTo>
                    <a:pt x="208759" y="112975"/>
                    <a:pt x="235775" y="140810"/>
                    <a:pt x="235775" y="174375"/>
                  </a:cubicBezTo>
                  <a:cubicBezTo>
                    <a:pt x="235775" y="207940"/>
                    <a:pt x="207940" y="235775"/>
                    <a:pt x="174375" y="235775"/>
                  </a:cubicBezTo>
                  <a:close/>
                  <a:moveTo>
                    <a:pt x="312729" y="135898"/>
                  </a:moveTo>
                  <a:cubicBezTo>
                    <a:pt x="309454" y="124437"/>
                    <a:pt x="305361" y="113794"/>
                    <a:pt x="299630" y="103970"/>
                  </a:cubicBezTo>
                  <a:lnTo>
                    <a:pt x="312729" y="65493"/>
                  </a:lnTo>
                  <a:lnTo>
                    <a:pt x="283257" y="36021"/>
                  </a:lnTo>
                  <a:lnTo>
                    <a:pt x="244780" y="49120"/>
                  </a:lnTo>
                  <a:cubicBezTo>
                    <a:pt x="234956" y="43389"/>
                    <a:pt x="224313" y="39296"/>
                    <a:pt x="212852" y="36021"/>
                  </a:cubicBezTo>
                  <a:lnTo>
                    <a:pt x="194841" y="0"/>
                  </a:lnTo>
                  <a:lnTo>
                    <a:pt x="153908" y="0"/>
                  </a:lnTo>
                  <a:lnTo>
                    <a:pt x="135898" y="36021"/>
                  </a:lnTo>
                  <a:cubicBezTo>
                    <a:pt x="124437" y="39296"/>
                    <a:pt x="113794" y="43389"/>
                    <a:pt x="103970" y="49120"/>
                  </a:cubicBezTo>
                  <a:lnTo>
                    <a:pt x="65493" y="36021"/>
                  </a:lnTo>
                  <a:lnTo>
                    <a:pt x="36021" y="65493"/>
                  </a:lnTo>
                  <a:lnTo>
                    <a:pt x="49120" y="103970"/>
                  </a:lnTo>
                  <a:cubicBezTo>
                    <a:pt x="43389" y="113794"/>
                    <a:pt x="39296" y="124437"/>
                    <a:pt x="36021" y="135898"/>
                  </a:cubicBezTo>
                  <a:lnTo>
                    <a:pt x="0" y="153908"/>
                  </a:lnTo>
                  <a:lnTo>
                    <a:pt x="0" y="194841"/>
                  </a:lnTo>
                  <a:lnTo>
                    <a:pt x="36021" y="212852"/>
                  </a:lnTo>
                  <a:cubicBezTo>
                    <a:pt x="39296" y="224313"/>
                    <a:pt x="43389" y="234956"/>
                    <a:pt x="49120" y="244780"/>
                  </a:cubicBezTo>
                  <a:lnTo>
                    <a:pt x="36021" y="283257"/>
                  </a:lnTo>
                  <a:lnTo>
                    <a:pt x="64674" y="311910"/>
                  </a:lnTo>
                  <a:lnTo>
                    <a:pt x="103151" y="298811"/>
                  </a:lnTo>
                  <a:cubicBezTo>
                    <a:pt x="112975" y="304542"/>
                    <a:pt x="123618" y="308635"/>
                    <a:pt x="135079" y="311910"/>
                  </a:cubicBezTo>
                  <a:lnTo>
                    <a:pt x="153090" y="347931"/>
                  </a:lnTo>
                  <a:lnTo>
                    <a:pt x="194023" y="347931"/>
                  </a:lnTo>
                  <a:lnTo>
                    <a:pt x="212033" y="311910"/>
                  </a:lnTo>
                  <a:cubicBezTo>
                    <a:pt x="223495" y="308635"/>
                    <a:pt x="234137" y="304542"/>
                    <a:pt x="243961" y="298811"/>
                  </a:cubicBezTo>
                  <a:lnTo>
                    <a:pt x="282438" y="311910"/>
                  </a:lnTo>
                  <a:lnTo>
                    <a:pt x="311910" y="283257"/>
                  </a:lnTo>
                  <a:lnTo>
                    <a:pt x="298811" y="244780"/>
                  </a:lnTo>
                  <a:cubicBezTo>
                    <a:pt x="304542" y="234956"/>
                    <a:pt x="309454" y="223495"/>
                    <a:pt x="312729" y="212852"/>
                  </a:cubicBezTo>
                  <a:lnTo>
                    <a:pt x="348750" y="194841"/>
                  </a:lnTo>
                  <a:lnTo>
                    <a:pt x="348750" y="153908"/>
                  </a:lnTo>
                  <a:lnTo>
                    <a:pt x="312729" y="135898"/>
                  </a:lnTo>
                  <a:close/>
                </a:path>
              </a:pathLst>
            </a:custGeom>
            <a:grpFill/>
            <a:ln w="81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E0CA44DA-C623-48A1-99C9-50546B91B0EC}"/>
                </a:ext>
              </a:extLst>
            </p:cNvPr>
            <p:cNvSpPr/>
            <p:nvPr/>
          </p:nvSpPr>
          <p:spPr>
            <a:xfrm>
              <a:off x="421553" y="4328150"/>
              <a:ext cx="348749" cy="347931"/>
            </a:xfrm>
            <a:custGeom>
              <a:avLst/>
              <a:gdLst>
                <a:gd name="connsiteX0" fmla="*/ 174375 w 348749"/>
                <a:gd name="connsiteY0" fmla="*/ 235774 h 347931"/>
                <a:gd name="connsiteX1" fmla="*/ 112975 w 348749"/>
                <a:gd name="connsiteY1" fmla="*/ 174375 h 347931"/>
                <a:gd name="connsiteX2" fmla="*/ 174375 w 348749"/>
                <a:gd name="connsiteY2" fmla="*/ 112975 h 347931"/>
                <a:gd name="connsiteX3" fmla="*/ 235775 w 348749"/>
                <a:gd name="connsiteY3" fmla="*/ 174375 h 347931"/>
                <a:gd name="connsiteX4" fmla="*/ 174375 w 348749"/>
                <a:gd name="connsiteY4" fmla="*/ 235774 h 347931"/>
                <a:gd name="connsiteX5" fmla="*/ 174375 w 348749"/>
                <a:gd name="connsiteY5" fmla="*/ 235774 h 347931"/>
                <a:gd name="connsiteX6" fmla="*/ 299630 w 348749"/>
                <a:gd name="connsiteY6" fmla="*/ 103970 h 347931"/>
                <a:gd name="connsiteX7" fmla="*/ 312729 w 348749"/>
                <a:gd name="connsiteY7" fmla="*/ 65493 h 347931"/>
                <a:gd name="connsiteX8" fmla="*/ 283257 w 348749"/>
                <a:gd name="connsiteY8" fmla="*/ 36021 h 347931"/>
                <a:gd name="connsiteX9" fmla="*/ 244780 w 348749"/>
                <a:gd name="connsiteY9" fmla="*/ 49120 h 347931"/>
                <a:gd name="connsiteX10" fmla="*/ 212852 w 348749"/>
                <a:gd name="connsiteY10" fmla="*/ 36021 h 347931"/>
                <a:gd name="connsiteX11" fmla="*/ 194841 w 348749"/>
                <a:gd name="connsiteY11" fmla="*/ 0 h 347931"/>
                <a:gd name="connsiteX12" fmla="*/ 153908 w 348749"/>
                <a:gd name="connsiteY12" fmla="*/ 0 h 347931"/>
                <a:gd name="connsiteX13" fmla="*/ 135898 w 348749"/>
                <a:gd name="connsiteY13" fmla="*/ 36021 h 347931"/>
                <a:gd name="connsiteX14" fmla="*/ 103970 w 348749"/>
                <a:gd name="connsiteY14" fmla="*/ 49120 h 347931"/>
                <a:gd name="connsiteX15" fmla="*/ 65493 w 348749"/>
                <a:gd name="connsiteY15" fmla="*/ 36021 h 347931"/>
                <a:gd name="connsiteX16" fmla="*/ 36840 w 348749"/>
                <a:gd name="connsiteY16" fmla="*/ 64674 h 347931"/>
                <a:gd name="connsiteX17" fmla="*/ 49120 w 348749"/>
                <a:gd name="connsiteY17" fmla="*/ 103151 h 347931"/>
                <a:gd name="connsiteX18" fmla="*/ 36021 w 348749"/>
                <a:gd name="connsiteY18" fmla="*/ 135079 h 347931"/>
                <a:gd name="connsiteX19" fmla="*/ 0 w 348749"/>
                <a:gd name="connsiteY19" fmla="*/ 153090 h 347931"/>
                <a:gd name="connsiteX20" fmla="*/ 0 w 348749"/>
                <a:gd name="connsiteY20" fmla="*/ 194023 h 347931"/>
                <a:gd name="connsiteX21" fmla="*/ 36021 w 348749"/>
                <a:gd name="connsiteY21" fmla="*/ 212033 h 347931"/>
                <a:gd name="connsiteX22" fmla="*/ 49120 w 348749"/>
                <a:gd name="connsiteY22" fmla="*/ 243961 h 347931"/>
                <a:gd name="connsiteX23" fmla="*/ 36840 w 348749"/>
                <a:gd name="connsiteY23" fmla="*/ 282438 h 347931"/>
                <a:gd name="connsiteX24" fmla="*/ 65493 w 348749"/>
                <a:gd name="connsiteY24" fmla="*/ 311091 h 347931"/>
                <a:gd name="connsiteX25" fmla="*/ 103970 w 348749"/>
                <a:gd name="connsiteY25" fmla="*/ 298811 h 347931"/>
                <a:gd name="connsiteX26" fmla="*/ 135898 w 348749"/>
                <a:gd name="connsiteY26" fmla="*/ 311910 h 347931"/>
                <a:gd name="connsiteX27" fmla="*/ 153908 w 348749"/>
                <a:gd name="connsiteY27" fmla="*/ 347931 h 347931"/>
                <a:gd name="connsiteX28" fmla="*/ 194841 w 348749"/>
                <a:gd name="connsiteY28" fmla="*/ 347931 h 347931"/>
                <a:gd name="connsiteX29" fmla="*/ 212852 w 348749"/>
                <a:gd name="connsiteY29" fmla="*/ 311910 h 347931"/>
                <a:gd name="connsiteX30" fmla="*/ 244780 w 348749"/>
                <a:gd name="connsiteY30" fmla="*/ 298811 h 347931"/>
                <a:gd name="connsiteX31" fmla="*/ 283257 w 348749"/>
                <a:gd name="connsiteY31" fmla="*/ 311910 h 347931"/>
                <a:gd name="connsiteX32" fmla="*/ 311910 w 348749"/>
                <a:gd name="connsiteY32" fmla="*/ 282438 h 347931"/>
                <a:gd name="connsiteX33" fmla="*/ 299630 w 348749"/>
                <a:gd name="connsiteY33" fmla="*/ 244780 h 347931"/>
                <a:gd name="connsiteX34" fmla="*/ 312729 w 348749"/>
                <a:gd name="connsiteY34" fmla="*/ 212852 h 347931"/>
                <a:gd name="connsiteX35" fmla="*/ 348750 w 348749"/>
                <a:gd name="connsiteY35" fmla="*/ 194841 h 347931"/>
                <a:gd name="connsiteX36" fmla="*/ 348750 w 348749"/>
                <a:gd name="connsiteY36" fmla="*/ 153908 h 347931"/>
                <a:gd name="connsiteX37" fmla="*/ 312729 w 348749"/>
                <a:gd name="connsiteY37" fmla="*/ 135898 h 347931"/>
                <a:gd name="connsiteX38" fmla="*/ 299630 w 348749"/>
                <a:gd name="connsiteY38" fmla="*/ 103970 h 347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348749" h="347931">
                  <a:moveTo>
                    <a:pt x="174375" y="235774"/>
                  </a:moveTo>
                  <a:cubicBezTo>
                    <a:pt x="139991" y="235774"/>
                    <a:pt x="112975" y="207940"/>
                    <a:pt x="112975" y="174375"/>
                  </a:cubicBezTo>
                  <a:cubicBezTo>
                    <a:pt x="112975" y="139991"/>
                    <a:pt x="140810" y="112975"/>
                    <a:pt x="174375" y="112975"/>
                  </a:cubicBezTo>
                  <a:cubicBezTo>
                    <a:pt x="208759" y="112975"/>
                    <a:pt x="235775" y="140810"/>
                    <a:pt x="235775" y="174375"/>
                  </a:cubicBezTo>
                  <a:cubicBezTo>
                    <a:pt x="235775" y="207940"/>
                    <a:pt x="208759" y="235774"/>
                    <a:pt x="174375" y="235774"/>
                  </a:cubicBezTo>
                  <a:lnTo>
                    <a:pt x="174375" y="235774"/>
                  </a:lnTo>
                  <a:close/>
                  <a:moveTo>
                    <a:pt x="299630" y="103970"/>
                  </a:moveTo>
                  <a:lnTo>
                    <a:pt x="312729" y="65493"/>
                  </a:lnTo>
                  <a:lnTo>
                    <a:pt x="283257" y="36021"/>
                  </a:lnTo>
                  <a:lnTo>
                    <a:pt x="244780" y="49120"/>
                  </a:lnTo>
                  <a:cubicBezTo>
                    <a:pt x="234956" y="43389"/>
                    <a:pt x="223495" y="39296"/>
                    <a:pt x="212852" y="36021"/>
                  </a:cubicBezTo>
                  <a:lnTo>
                    <a:pt x="194841" y="0"/>
                  </a:lnTo>
                  <a:lnTo>
                    <a:pt x="153908" y="0"/>
                  </a:lnTo>
                  <a:lnTo>
                    <a:pt x="135898" y="36021"/>
                  </a:lnTo>
                  <a:cubicBezTo>
                    <a:pt x="124437" y="39296"/>
                    <a:pt x="113794" y="43389"/>
                    <a:pt x="103970" y="49120"/>
                  </a:cubicBezTo>
                  <a:lnTo>
                    <a:pt x="65493" y="36021"/>
                  </a:lnTo>
                  <a:lnTo>
                    <a:pt x="36840" y="64674"/>
                  </a:lnTo>
                  <a:lnTo>
                    <a:pt x="49120" y="103151"/>
                  </a:lnTo>
                  <a:cubicBezTo>
                    <a:pt x="43389" y="112975"/>
                    <a:pt x="39296" y="124437"/>
                    <a:pt x="36021" y="135079"/>
                  </a:cubicBezTo>
                  <a:lnTo>
                    <a:pt x="0" y="153090"/>
                  </a:lnTo>
                  <a:lnTo>
                    <a:pt x="0" y="194023"/>
                  </a:lnTo>
                  <a:lnTo>
                    <a:pt x="36021" y="212033"/>
                  </a:lnTo>
                  <a:cubicBezTo>
                    <a:pt x="39296" y="223495"/>
                    <a:pt x="43389" y="234137"/>
                    <a:pt x="49120" y="243961"/>
                  </a:cubicBezTo>
                  <a:lnTo>
                    <a:pt x="36840" y="282438"/>
                  </a:lnTo>
                  <a:lnTo>
                    <a:pt x="65493" y="311091"/>
                  </a:lnTo>
                  <a:lnTo>
                    <a:pt x="103970" y="298811"/>
                  </a:lnTo>
                  <a:cubicBezTo>
                    <a:pt x="113794" y="304542"/>
                    <a:pt x="124437" y="308635"/>
                    <a:pt x="135898" y="311910"/>
                  </a:cubicBezTo>
                  <a:lnTo>
                    <a:pt x="153908" y="347931"/>
                  </a:lnTo>
                  <a:lnTo>
                    <a:pt x="194841" y="347931"/>
                  </a:lnTo>
                  <a:lnTo>
                    <a:pt x="212852" y="311910"/>
                  </a:lnTo>
                  <a:cubicBezTo>
                    <a:pt x="224313" y="308635"/>
                    <a:pt x="234956" y="304542"/>
                    <a:pt x="244780" y="298811"/>
                  </a:cubicBezTo>
                  <a:lnTo>
                    <a:pt x="283257" y="311910"/>
                  </a:lnTo>
                  <a:lnTo>
                    <a:pt x="311910" y="282438"/>
                  </a:lnTo>
                  <a:lnTo>
                    <a:pt x="299630" y="244780"/>
                  </a:lnTo>
                  <a:cubicBezTo>
                    <a:pt x="305361" y="234956"/>
                    <a:pt x="309454" y="224313"/>
                    <a:pt x="312729" y="212852"/>
                  </a:cubicBezTo>
                  <a:lnTo>
                    <a:pt x="348750" y="194841"/>
                  </a:lnTo>
                  <a:lnTo>
                    <a:pt x="348750" y="153908"/>
                  </a:lnTo>
                  <a:lnTo>
                    <a:pt x="312729" y="135898"/>
                  </a:lnTo>
                  <a:cubicBezTo>
                    <a:pt x="309454" y="124437"/>
                    <a:pt x="305361" y="113794"/>
                    <a:pt x="299630" y="103970"/>
                  </a:cubicBezTo>
                  <a:close/>
                </a:path>
              </a:pathLst>
            </a:custGeom>
            <a:grpFill/>
            <a:ln w="81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2EF1575-516D-4DFF-A378-53EA8047E6BA}"/>
                  </a:ext>
                </a:extLst>
              </p:cNvPr>
              <p:cNvSpPr txBox="1"/>
              <p:nvPr/>
            </p:nvSpPr>
            <p:spPr>
              <a:xfrm>
                <a:off x="1751485" y="2824981"/>
                <a:ext cx="2519664" cy="3266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l-P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l-P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pl-P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  <m:r>
                        <a:rPr lang="pl-P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pl-P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l-P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l-P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pl-P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pl-P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l-P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pl-P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  <m:sup>
                          <m:r>
                            <a:rPr lang="pl-P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r>
                        <a:rPr lang="pl-P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pl-P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l-P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pl-P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pl-P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pl-P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sub>
                        <m:sup>
                          <m:r>
                            <a:rPr lang="pl-P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d>
                        <m:dPr>
                          <m:ctrlPr>
                            <a:rPr lang="pl-P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l-P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e>
                          <m:sSub>
                            <m:sSubPr>
                              <m:ctrlPr>
                                <a:rPr lang="pl-PL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l-PL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pl-PL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pl-P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2EF1575-516D-4DFF-A378-53EA8047E6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1485" y="2824981"/>
                <a:ext cx="2519664" cy="326693"/>
              </a:xfrm>
              <a:prstGeom prst="rect">
                <a:avLst/>
              </a:prstGeom>
              <a:blipFill>
                <a:blip r:embed="rId11"/>
                <a:stretch>
                  <a:fillRect l="-1691" r="-2657" b="-2592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aphic 3">
            <a:extLst>
              <a:ext uri="{FF2B5EF4-FFF2-40B4-BE49-F238E27FC236}">
                <a16:creationId xmlns:a16="http://schemas.microsoft.com/office/drawing/2014/main" id="{A2A65C6B-68BF-4001-82C7-81FA4E8F89CB}"/>
              </a:ext>
            </a:extLst>
          </p:cNvPr>
          <p:cNvGrpSpPr/>
          <p:nvPr/>
        </p:nvGrpSpPr>
        <p:grpSpPr>
          <a:xfrm>
            <a:off x="5721916" y="964734"/>
            <a:ext cx="5657850" cy="5200650"/>
            <a:chOff x="5725737" y="499960"/>
            <a:chExt cx="5657850" cy="5200650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397263F2-BAFE-47DB-AB94-75347FBA4B86}"/>
                </a:ext>
              </a:extLst>
            </p:cNvPr>
            <p:cNvSpPr/>
            <p:nvPr/>
          </p:nvSpPr>
          <p:spPr>
            <a:xfrm>
              <a:off x="5725737" y="499960"/>
              <a:ext cx="5657850" cy="5200650"/>
            </a:xfrm>
            <a:custGeom>
              <a:avLst/>
              <a:gdLst>
                <a:gd name="connsiteX0" fmla="*/ 0 w 5657850"/>
                <a:gd name="connsiteY0" fmla="*/ 0 h 5200650"/>
                <a:gd name="connsiteX1" fmla="*/ 5657850 w 5657850"/>
                <a:gd name="connsiteY1" fmla="*/ 0 h 5200650"/>
                <a:gd name="connsiteX2" fmla="*/ 5657850 w 5657850"/>
                <a:gd name="connsiteY2" fmla="*/ 5200650 h 5200650"/>
                <a:gd name="connsiteX3" fmla="*/ 0 w 5657850"/>
                <a:gd name="connsiteY3" fmla="*/ 5200650 h 520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57850" h="5200650">
                  <a:moveTo>
                    <a:pt x="0" y="0"/>
                  </a:moveTo>
                  <a:lnTo>
                    <a:pt x="5657850" y="0"/>
                  </a:lnTo>
                  <a:lnTo>
                    <a:pt x="5657850" y="5200650"/>
                  </a:lnTo>
                  <a:lnTo>
                    <a:pt x="0" y="5200650"/>
                  </a:lnTo>
                  <a:close/>
                </a:path>
              </a:pathLst>
            </a:custGeom>
            <a:solidFill>
              <a:srgbClr val="FFFFFF"/>
            </a:solidFill>
            <a:ln w="12686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FDDCE931-8CB5-4BEE-8C55-1C899253313F}"/>
                </a:ext>
              </a:extLst>
            </p:cNvPr>
            <p:cNvSpPr/>
            <p:nvPr/>
          </p:nvSpPr>
          <p:spPr>
            <a:xfrm>
              <a:off x="5725737" y="499960"/>
              <a:ext cx="5651507" cy="5194307"/>
            </a:xfrm>
            <a:custGeom>
              <a:avLst/>
              <a:gdLst>
                <a:gd name="connsiteX0" fmla="*/ 0 w 5651507"/>
                <a:gd name="connsiteY0" fmla="*/ 0 h 5194307"/>
                <a:gd name="connsiteX1" fmla="*/ 5651507 w 5651507"/>
                <a:gd name="connsiteY1" fmla="*/ 0 h 5194307"/>
                <a:gd name="connsiteX2" fmla="*/ 5651507 w 5651507"/>
                <a:gd name="connsiteY2" fmla="*/ 5194308 h 5194307"/>
                <a:gd name="connsiteX3" fmla="*/ 0 w 5651507"/>
                <a:gd name="connsiteY3" fmla="*/ 5194308 h 5194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51507" h="5194307">
                  <a:moveTo>
                    <a:pt x="0" y="0"/>
                  </a:moveTo>
                  <a:lnTo>
                    <a:pt x="5651507" y="0"/>
                  </a:lnTo>
                  <a:lnTo>
                    <a:pt x="5651507" y="5194308"/>
                  </a:lnTo>
                  <a:lnTo>
                    <a:pt x="0" y="5194308"/>
                  </a:lnTo>
                  <a:close/>
                </a:path>
              </a:pathLst>
            </a:custGeom>
            <a:solidFill>
              <a:srgbClr val="FFFFFF"/>
            </a:solidFill>
            <a:ln w="13574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grpSp>
          <p:nvGrpSpPr>
            <p:cNvPr id="10" name="Graphic 3">
              <a:extLst>
                <a:ext uri="{FF2B5EF4-FFF2-40B4-BE49-F238E27FC236}">
                  <a16:creationId xmlns:a16="http://schemas.microsoft.com/office/drawing/2014/main" id="{A2A65C6B-68BF-4001-82C7-81FA4E8F89CB}"/>
                </a:ext>
              </a:extLst>
            </p:cNvPr>
            <p:cNvGrpSpPr/>
            <p:nvPr/>
          </p:nvGrpSpPr>
          <p:grpSpPr>
            <a:xfrm>
              <a:off x="6338586" y="1008482"/>
              <a:ext cx="4185032" cy="4286223"/>
              <a:chOff x="6338586" y="1008482"/>
              <a:chExt cx="4185032" cy="4286223"/>
            </a:xfrm>
          </p:grpSpPr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36E57A6B-AA22-411A-A8A5-8BFEFD227C44}"/>
                  </a:ext>
                </a:extLst>
              </p:cNvPr>
              <p:cNvSpPr/>
              <p:nvPr/>
            </p:nvSpPr>
            <p:spPr>
              <a:xfrm>
                <a:off x="6338586" y="1008482"/>
                <a:ext cx="4185032" cy="4286223"/>
              </a:xfrm>
              <a:custGeom>
                <a:avLst/>
                <a:gdLst>
                  <a:gd name="connsiteX0" fmla="*/ 0 w 4185032"/>
                  <a:gd name="connsiteY0" fmla="*/ 0 h 4286223"/>
                  <a:gd name="connsiteX1" fmla="*/ 4185033 w 4185032"/>
                  <a:gd name="connsiteY1" fmla="*/ 0 h 4286223"/>
                  <a:gd name="connsiteX2" fmla="*/ 4185033 w 4185032"/>
                  <a:gd name="connsiteY2" fmla="*/ 4286224 h 4286223"/>
                  <a:gd name="connsiteX3" fmla="*/ 0 w 4185032"/>
                  <a:gd name="connsiteY3" fmla="*/ 4286224 h 42862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85032" h="4286223">
                    <a:moveTo>
                      <a:pt x="0" y="0"/>
                    </a:moveTo>
                    <a:lnTo>
                      <a:pt x="4185033" y="0"/>
                    </a:lnTo>
                    <a:lnTo>
                      <a:pt x="4185033" y="4286224"/>
                    </a:lnTo>
                    <a:lnTo>
                      <a:pt x="0" y="4286224"/>
                    </a:lnTo>
                    <a:close/>
                  </a:path>
                </a:pathLst>
              </a:custGeom>
              <a:solidFill>
                <a:srgbClr val="EBEBEB"/>
              </a:solidFill>
              <a:ln w="13574" cap="rnd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50BE86C3-B7B6-4FD9-AB04-6590126D6652}"/>
                  </a:ext>
                </a:extLst>
              </p:cNvPr>
              <p:cNvSpPr/>
              <p:nvPr/>
            </p:nvSpPr>
            <p:spPr>
              <a:xfrm>
                <a:off x="6338586" y="4586402"/>
                <a:ext cx="4185032" cy="12684"/>
              </a:xfrm>
              <a:custGeom>
                <a:avLst/>
                <a:gdLst>
                  <a:gd name="connsiteX0" fmla="*/ 0 w 4185032"/>
                  <a:gd name="connsiteY0" fmla="*/ 0 h 12684"/>
                  <a:gd name="connsiteX1" fmla="*/ 4185033 w 4185032"/>
                  <a:gd name="connsiteY1" fmla="*/ 0 h 126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185032" h="12684">
                    <a:moveTo>
                      <a:pt x="0" y="0"/>
                    </a:moveTo>
                    <a:lnTo>
                      <a:pt x="4185033" y="0"/>
                    </a:lnTo>
                  </a:path>
                </a:pathLst>
              </a:custGeom>
              <a:noFill/>
              <a:ln w="6723" cap="flat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A324FE0B-6031-4300-BBB9-14D0BC93966D}"/>
                  </a:ext>
                </a:extLst>
              </p:cNvPr>
              <p:cNvSpPr/>
              <p:nvPr/>
            </p:nvSpPr>
            <p:spPr>
              <a:xfrm>
                <a:off x="6338586" y="3294231"/>
                <a:ext cx="4185032" cy="12684"/>
              </a:xfrm>
              <a:custGeom>
                <a:avLst/>
                <a:gdLst>
                  <a:gd name="connsiteX0" fmla="*/ 0 w 4185032"/>
                  <a:gd name="connsiteY0" fmla="*/ 0 h 12684"/>
                  <a:gd name="connsiteX1" fmla="*/ 4185033 w 4185032"/>
                  <a:gd name="connsiteY1" fmla="*/ 0 h 126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185032" h="12684">
                    <a:moveTo>
                      <a:pt x="0" y="0"/>
                    </a:moveTo>
                    <a:lnTo>
                      <a:pt x="4185033" y="0"/>
                    </a:lnTo>
                  </a:path>
                </a:pathLst>
              </a:custGeom>
              <a:noFill/>
              <a:ln w="6723" cap="flat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354445F2-1C42-4349-80C4-79CB6FCD7364}"/>
                  </a:ext>
                </a:extLst>
              </p:cNvPr>
              <p:cNvSpPr/>
              <p:nvPr/>
            </p:nvSpPr>
            <p:spPr>
              <a:xfrm>
                <a:off x="6338586" y="2001933"/>
                <a:ext cx="4185032" cy="12684"/>
              </a:xfrm>
              <a:custGeom>
                <a:avLst/>
                <a:gdLst>
                  <a:gd name="connsiteX0" fmla="*/ 0 w 4185032"/>
                  <a:gd name="connsiteY0" fmla="*/ 0 h 12684"/>
                  <a:gd name="connsiteX1" fmla="*/ 4185033 w 4185032"/>
                  <a:gd name="connsiteY1" fmla="*/ 0 h 126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185032" h="12684">
                    <a:moveTo>
                      <a:pt x="0" y="0"/>
                    </a:moveTo>
                    <a:lnTo>
                      <a:pt x="4185033" y="0"/>
                    </a:lnTo>
                  </a:path>
                </a:pathLst>
              </a:custGeom>
              <a:noFill/>
              <a:ln w="6723" cap="flat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3769E363-FE99-4490-A2EE-A78413ABF9FF}"/>
                  </a:ext>
                </a:extLst>
              </p:cNvPr>
              <p:cNvSpPr/>
              <p:nvPr/>
            </p:nvSpPr>
            <p:spPr>
              <a:xfrm>
                <a:off x="6611837" y="1008482"/>
                <a:ext cx="12685" cy="4286223"/>
              </a:xfrm>
              <a:custGeom>
                <a:avLst/>
                <a:gdLst>
                  <a:gd name="connsiteX0" fmla="*/ 0 w 12685"/>
                  <a:gd name="connsiteY0" fmla="*/ 4286224 h 4286223"/>
                  <a:gd name="connsiteX1" fmla="*/ 0 w 12685"/>
                  <a:gd name="connsiteY1" fmla="*/ 0 h 42862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685" h="4286223">
                    <a:moveTo>
                      <a:pt x="0" y="4286224"/>
                    </a:moveTo>
                    <a:lnTo>
                      <a:pt x="0" y="0"/>
                    </a:lnTo>
                  </a:path>
                </a:pathLst>
              </a:custGeom>
              <a:noFill/>
              <a:ln w="6723" cap="flat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0A608F3B-9C65-41DB-BD83-69881B1669EC}"/>
                  </a:ext>
                </a:extLst>
              </p:cNvPr>
              <p:cNvSpPr/>
              <p:nvPr/>
            </p:nvSpPr>
            <p:spPr>
              <a:xfrm>
                <a:off x="7402287" y="1008482"/>
                <a:ext cx="12685" cy="4286223"/>
              </a:xfrm>
              <a:custGeom>
                <a:avLst/>
                <a:gdLst>
                  <a:gd name="connsiteX0" fmla="*/ 0 w 12685"/>
                  <a:gd name="connsiteY0" fmla="*/ 4286224 h 4286223"/>
                  <a:gd name="connsiteX1" fmla="*/ 0 w 12685"/>
                  <a:gd name="connsiteY1" fmla="*/ 0 h 42862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685" h="4286223">
                    <a:moveTo>
                      <a:pt x="0" y="4286224"/>
                    </a:moveTo>
                    <a:lnTo>
                      <a:pt x="0" y="0"/>
                    </a:lnTo>
                  </a:path>
                </a:pathLst>
              </a:custGeom>
              <a:noFill/>
              <a:ln w="6723" cap="flat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03CA1B26-10CE-4577-9C53-2158925C6443}"/>
                  </a:ext>
                </a:extLst>
              </p:cNvPr>
              <p:cNvSpPr/>
              <p:nvPr/>
            </p:nvSpPr>
            <p:spPr>
              <a:xfrm>
                <a:off x="8192737" y="1008482"/>
                <a:ext cx="12685" cy="4286223"/>
              </a:xfrm>
              <a:custGeom>
                <a:avLst/>
                <a:gdLst>
                  <a:gd name="connsiteX0" fmla="*/ 0 w 12685"/>
                  <a:gd name="connsiteY0" fmla="*/ 4286224 h 4286223"/>
                  <a:gd name="connsiteX1" fmla="*/ 0 w 12685"/>
                  <a:gd name="connsiteY1" fmla="*/ 0 h 42862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685" h="4286223">
                    <a:moveTo>
                      <a:pt x="0" y="4286224"/>
                    </a:moveTo>
                    <a:lnTo>
                      <a:pt x="0" y="0"/>
                    </a:lnTo>
                  </a:path>
                </a:pathLst>
              </a:custGeom>
              <a:noFill/>
              <a:ln w="6723" cap="flat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DAA90EB4-769B-4204-8E84-45A0121F6C2B}"/>
                  </a:ext>
                </a:extLst>
              </p:cNvPr>
              <p:cNvSpPr/>
              <p:nvPr/>
            </p:nvSpPr>
            <p:spPr>
              <a:xfrm>
                <a:off x="8983187" y="1008482"/>
                <a:ext cx="12685" cy="4286223"/>
              </a:xfrm>
              <a:custGeom>
                <a:avLst/>
                <a:gdLst>
                  <a:gd name="connsiteX0" fmla="*/ 0 w 12685"/>
                  <a:gd name="connsiteY0" fmla="*/ 4286224 h 4286223"/>
                  <a:gd name="connsiteX1" fmla="*/ 0 w 12685"/>
                  <a:gd name="connsiteY1" fmla="*/ 0 h 42862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685" h="4286223">
                    <a:moveTo>
                      <a:pt x="0" y="4286224"/>
                    </a:moveTo>
                    <a:lnTo>
                      <a:pt x="0" y="0"/>
                    </a:lnTo>
                  </a:path>
                </a:pathLst>
              </a:custGeom>
              <a:noFill/>
              <a:ln w="6723" cap="flat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81A53B8A-E08C-48F7-8109-563DFBD40177}"/>
                  </a:ext>
                </a:extLst>
              </p:cNvPr>
              <p:cNvSpPr/>
              <p:nvPr/>
            </p:nvSpPr>
            <p:spPr>
              <a:xfrm>
                <a:off x="9773636" y="1008482"/>
                <a:ext cx="12685" cy="4286223"/>
              </a:xfrm>
              <a:custGeom>
                <a:avLst/>
                <a:gdLst>
                  <a:gd name="connsiteX0" fmla="*/ 0 w 12685"/>
                  <a:gd name="connsiteY0" fmla="*/ 4286224 h 4286223"/>
                  <a:gd name="connsiteX1" fmla="*/ 0 w 12685"/>
                  <a:gd name="connsiteY1" fmla="*/ 0 h 42862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685" h="4286223">
                    <a:moveTo>
                      <a:pt x="0" y="4286224"/>
                    </a:moveTo>
                    <a:lnTo>
                      <a:pt x="0" y="0"/>
                    </a:lnTo>
                  </a:path>
                </a:pathLst>
              </a:custGeom>
              <a:noFill/>
              <a:ln w="6723" cap="flat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400F4886-1698-495C-96E4-2208AFCBA965}"/>
                  </a:ext>
                </a:extLst>
              </p:cNvPr>
              <p:cNvSpPr/>
              <p:nvPr/>
            </p:nvSpPr>
            <p:spPr>
              <a:xfrm>
                <a:off x="6338586" y="5232551"/>
                <a:ext cx="4185032" cy="12684"/>
              </a:xfrm>
              <a:custGeom>
                <a:avLst/>
                <a:gdLst>
                  <a:gd name="connsiteX0" fmla="*/ 0 w 4185032"/>
                  <a:gd name="connsiteY0" fmla="*/ 0 h 12684"/>
                  <a:gd name="connsiteX1" fmla="*/ 4185033 w 4185032"/>
                  <a:gd name="connsiteY1" fmla="*/ 0 h 126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185032" h="12684">
                    <a:moveTo>
                      <a:pt x="0" y="0"/>
                    </a:moveTo>
                    <a:lnTo>
                      <a:pt x="4185033" y="0"/>
                    </a:lnTo>
                  </a:path>
                </a:pathLst>
              </a:custGeom>
              <a:noFill/>
              <a:ln w="13574" cap="flat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A5F5F54E-D6AE-4A45-AD21-744E240679A7}"/>
                  </a:ext>
                </a:extLst>
              </p:cNvPr>
              <p:cNvSpPr/>
              <p:nvPr/>
            </p:nvSpPr>
            <p:spPr>
              <a:xfrm>
                <a:off x="6338586" y="3940253"/>
                <a:ext cx="4185032" cy="12684"/>
              </a:xfrm>
              <a:custGeom>
                <a:avLst/>
                <a:gdLst>
                  <a:gd name="connsiteX0" fmla="*/ 0 w 4185032"/>
                  <a:gd name="connsiteY0" fmla="*/ 0 h 12684"/>
                  <a:gd name="connsiteX1" fmla="*/ 4185033 w 4185032"/>
                  <a:gd name="connsiteY1" fmla="*/ 0 h 126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185032" h="12684">
                    <a:moveTo>
                      <a:pt x="0" y="0"/>
                    </a:moveTo>
                    <a:lnTo>
                      <a:pt x="4185033" y="0"/>
                    </a:lnTo>
                  </a:path>
                </a:pathLst>
              </a:custGeom>
              <a:noFill/>
              <a:ln w="13574" cap="flat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6B33EE7C-19CE-47A0-A046-1BA788CA5769}"/>
                  </a:ext>
                </a:extLst>
              </p:cNvPr>
              <p:cNvSpPr/>
              <p:nvPr/>
            </p:nvSpPr>
            <p:spPr>
              <a:xfrm>
                <a:off x="6338586" y="2648082"/>
                <a:ext cx="4185032" cy="12684"/>
              </a:xfrm>
              <a:custGeom>
                <a:avLst/>
                <a:gdLst>
                  <a:gd name="connsiteX0" fmla="*/ 0 w 4185032"/>
                  <a:gd name="connsiteY0" fmla="*/ 0 h 12684"/>
                  <a:gd name="connsiteX1" fmla="*/ 4185033 w 4185032"/>
                  <a:gd name="connsiteY1" fmla="*/ 0 h 126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185032" h="12684">
                    <a:moveTo>
                      <a:pt x="0" y="0"/>
                    </a:moveTo>
                    <a:lnTo>
                      <a:pt x="4185033" y="0"/>
                    </a:lnTo>
                  </a:path>
                </a:pathLst>
              </a:custGeom>
              <a:noFill/>
              <a:ln w="13574" cap="flat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4DF8EEB9-7781-4B8C-9CFC-C34FAE3CEF62}"/>
                  </a:ext>
                </a:extLst>
              </p:cNvPr>
              <p:cNvSpPr/>
              <p:nvPr/>
            </p:nvSpPr>
            <p:spPr>
              <a:xfrm>
                <a:off x="6338586" y="1355910"/>
                <a:ext cx="4185032" cy="12684"/>
              </a:xfrm>
              <a:custGeom>
                <a:avLst/>
                <a:gdLst>
                  <a:gd name="connsiteX0" fmla="*/ 0 w 4185032"/>
                  <a:gd name="connsiteY0" fmla="*/ 0 h 12684"/>
                  <a:gd name="connsiteX1" fmla="*/ 4185033 w 4185032"/>
                  <a:gd name="connsiteY1" fmla="*/ 0 h 126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185032" h="12684">
                    <a:moveTo>
                      <a:pt x="0" y="0"/>
                    </a:moveTo>
                    <a:lnTo>
                      <a:pt x="4185033" y="0"/>
                    </a:lnTo>
                  </a:path>
                </a:pathLst>
              </a:custGeom>
              <a:noFill/>
              <a:ln w="13574" cap="flat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90187603-1324-4B46-B94F-0B2DC45334C1}"/>
                  </a:ext>
                </a:extLst>
              </p:cNvPr>
              <p:cNvSpPr/>
              <p:nvPr/>
            </p:nvSpPr>
            <p:spPr>
              <a:xfrm>
                <a:off x="7006998" y="1008482"/>
                <a:ext cx="12685" cy="4286223"/>
              </a:xfrm>
              <a:custGeom>
                <a:avLst/>
                <a:gdLst>
                  <a:gd name="connsiteX0" fmla="*/ 0 w 12685"/>
                  <a:gd name="connsiteY0" fmla="*/ 4286224 h 4286223"/>
                  <a:gd name="connsiteX1" fmla="*/ 0 w 12685"/>
                  <a:gd name="connsiteY1" fmla="*/ 0 h 42862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685" h="4286223">
                    <a:moveTo>
                      <a:pt x="0" y="4286224"/>
                    </a:moveTo>
                    <a:lnTo>
                      <a:pt x="0" y="0"/>
                    </a:lnTo>
                  </a:path>
                </a:pathLst>
              </a:custGeom>
              <a:noFill/>
              <a:ln w="13574" cap="flat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6F931046-D4EA-4157-A54B-47C12104688B}"/>
                  </a:ext>
                </a:extLst>
              </p:cNvPr>
              <p:cNvSpPr/>
              <p:nvPr/>
            </p:nvSpPr>
            <p:spPr>
              <a:xfrm>
                <a:off x="7797448" y="1008482"/>
                <a:ext cx="12685" cy="4286223"/>
              </a:xfrm>
              <a:custGeom>
                <a:avLst/>
                <a:gdLst>
                  <a:gd name="connsiteX0" fmla="*/ 0 w 12685"/>
                  <a:gd name="connsiteY0" fmla="*/ 4286224 h 4286223"/>
                  <a:gd name="connsiteX1" fmla="*/ 0 w 12685"/>
                  <a:gd name="connsiteY1" fmla="*/ 0 h 42862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685" h="4286223">
                    <a:moveTo>
                      <a:pt x="0" y="4286224"/>
                    </a:moveTo>
                    <a:lnTo>
                      <a:pt x="0" y="0"/>
                    </a:lnTo>
                  </a:path>
                </a:pathLst>
              </a:custGeom>
              <a:noFill/>
              <a:ln w="13574" cap="flat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69D282E0-AEEF-4515-B460-1BA7579395E4}"/>
                  </a:ext>
                </a:extLst>
              </p:cNvPr>
              <p:cNvSpPr/>
              <p:nvPr/>
            </p:nvSpPr>
            <p:spPr>
              <a:xfrm>
                <a:off x="8587898" y="1008482"/>
                <a:ext cx="12685" cy="4286223"/>
              </a:xfrm>
              <a:custGeom>
                <a:avLst/>
                <a:gdLst>
                  <a:gd name="connsiteX0" fmla="*/ 0 w 12685"/>
                  <a:gd name="connsiteY0" fmla="*/ 4286224 h 4286223"/>
                  <a:gd name="connsiteX1" fmla="*/ 0 w 12685"/>
                  <a:gd name="connsiteY1" fmla="*/ 0 h 42862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685" h="4286223">
                    <a:moveTo>
                      <a:pt x="0" y="4286224"/>
                    </a:moveTo>
                    <a:lnTo>
                      <a:pt x="0" y="0"/>
                    </a:lnTo>
                  </a:path>
                </a:pathLst>
              </a:custGeom>
              <a:noFill/>
              <a:ln w="13574" cap="flat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246A957E-395F-40BD-918E-0FC6C1658829}"/>
                  </a:ext>
                </a:extLst>
              </p:cNvPr>
              <p:cNvSpPr/>
              <p:nvPr/>
            </p:nvSpPr>
            <p:spPr>
              <a:xfrm>
                <a:off x="9378475" y="1008482"/>
                <a:ext cx="12685" cy="4286223"/>
              </a:xfrm>
              <a:custGeom>
                <a:avLst/>
                <a:gdLst>
                  <a:gd name="connsiteX0" fmla="*/ 0 w 12685"/>
                  <a:gd name="connsiteY0" fmla="*/ 4286224 h 4286223"/>
                  <a:gd name="connsiteX1" fmla="*/ 0 w 12685"/>
                  <a:gd name="connsiteY1" fmla="*/ 0 h 42862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685" h="4286223">
                    <a:moveTo>
                      <a:pt x="0" y="4286224"/>
                    </a:moveTo>
                    <a:lnTo>
                      <a:pt x="0" y="0"/>
                    </a:lnTo>
                  </a:path>
                </a:pathLst>
              </a:custGeom>
              <a:noFill/>
              <a:ln w="13574" cap="flat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57D36200-D7FE-4720-848E-84A91543CB08}"/>
                  </a:ext>
                </a:extLst>
              </p:cNvPr>
              <p:cNvSpPr/>
              <p:nvPr/>
            </p:nvSpPr>
            <p:spPr>
              <a:xfrm>
                <a:off x="10168925" y="1008482"/>
                <a:ext cx="12685" cy="4286223"/>
              </a:xfrm>
              <a:custGeom>
                <a:avLst/>
                <a:gdLst>
                  <a:gd name="connsiteX0" fmla="*/ 0 w 12685"/>
                  <a:gd name="connsiteY0" fmla="*/ 4286224 h 4286223"/>
                  <a:gd name="connsiteX1" fmla="*/ 0 w 12685"/>
                  <a:gd name="connsiteY1" fmla="*/ 0 h 42862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685" h="4286223">
                    <a:moveTo>
                      <a:pt x="0" y="4286224"/>
                    </a:moveTo>
                    <a:lnTo>
                      <a:pt x="0" y="0"/>
                    </a:lnTo>
                  </a:path>
                </a:pathLst>
              </a:custGeom>
              <a:noFill/>
              <a:ln w="13574" cap="flat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2A66A205-7A20-4D6B-A921-17BF9D47511A}"/>
                  </a:ext>
                </a:extLst>
              </p:cNvPr>
              <p:cNvSpPr/>
              <p:nvPr/>
            </p:nvSpPr>
            <p:spPr>
              <a:xfrm>
                <a:off x="8563161" y="2623347"/>
                <a:ext cx="49474" cy="49469"/>
              </a:xfrm>
              <a:custGeom>
                <a:avLst/>
                <a:gdLst>
                  <a:gd name="connsiteX0" fmla="*/ 49475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5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5" y="24735"/>
                    </a:moveTo>
                    <a:cubicBezTo>
                      <a:pt x="49475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5" y="11074"/>
                      <a:pt x="49475" y="2473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007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2F4CC5A9-4D3F-497F-8766-D6E8F0B3E5FA}"/>
                  </a:ext>
                </a:extLst>
              </p:cNvPr>
              <p:cNvSpPr/>
              <p:nvPr/>
            </p:nvSpPr>
            <p:spPr>
              <a:xfrm>
                <a:off x="8551109" y="2623347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007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8C3B1A86-735A-4338-BCC8-5B5969FD8F04}"/>
                  </a:ext>
                </a:extLst>
              </p:cNvPr>
              <p:cNvSpPr/>
              <p:nvPr/>
            </p:nvSpPr>
            <p:spPr>
              <a:xfrm>
                <a:off x="7800112" y="2811839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007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68B42EA3-67E5-42A1-9DF9-FF6EF894867D}"/>
                  </a:ext>
                </a:extLst>
              </p:cNvPr>
              <p:cNvSpPr/>
              <p:nvPr/>
            </p:nvSpPr>
            <p:spPr>
              <a:xfrm>
                <a:off x="9421987" y="2083748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007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23E9CB9E-223E-4F27-88F0-DDE89A3CE127}"/>
                  </a:ext>
                </a:extLst>
              </p:cNvPr>
              <p:cNvSpPr/>
              <p:nvPr/>
            </p:nvSpPr>
            <p:spPr>
              <a:xfrm>
                <a:off x="8548445" y="2509440"/>
                <a:ext cx="49474" cy="49469"/>
              </a:xfrm>
              <a:custGeom>
                <a:avLst/>
                <a:gdLst>
                  <a:gd name="connsiteX0" fmla="*/ 49475 w 49474"/>
                  <a:gd name="connsiteY0" fmla="*/ 24735 h 49469"/>
                  <a:gd name="connsiteX1" fmla="*/ 24737 w 49474"/>
                  <a:gd name="connsiteY1" fmla="*/ 49469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5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5" y="24735"/>
                    </a:moveTo>
                    <a:cubicBezTo>
                      <a:pt x="49475" y="38395"/>
                      <a:pt x="38399" y="49469"/>
                      <a:pt x="24737" y="49469"/>
                    </a:cubicBezTo>
                    <a:cubicBezTo>
                      <a:pt x="11075" y="49469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5" y="11074"/>
                      <a:pt x="49475" y="2473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007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A9B37045-FD53-4F50-AC62-36C3C9C00BC7}"/>
                  </a:ext>
                </a:extLst>
              </p:cNvPr>
              <p:cNvSpPr/>
              <p:nvPr/>
            </p:nvSpPr>
            <p:spPr>
              <a:xfrm>
                <a:off x="8670609" y="2525803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007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F43931FC-4FED-4A01-87F0-8A8DE62D24DA}"/>
                  </a:ext>
                </a:extLst>
              </p:cNvPr>
              <p:cNvSpPr/>
              <p:nvPr/>
            </p:nvSpPr>
            <p:spPr>
              <a:xfrm>
                <a:off x="8032389" y="2567535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007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16839B3F-02AF-4FCC-91A9-58678FE11018}"/>
                  </a:ext>
                </a:extLst>
              </p:cNvPr>
              <p:cNvSpPr/>
              <p:nvPr/>
            </p:nvSpPr>
            <p:spPr>
              <a:xfrm>
                <a:off x="8607815" y="3457988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69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69"/>
                      <a:pt x="24737" y="49469"/>
                    </a:cubicBezTo>
                    <a:cubicBezTo>
                      <a:pt x="11075" y="49469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007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A22E6068-D9A8-4BD0-841B-0D0734DDB2A3}"/>
                  </a:ext>
                </a:extLst>
              </p:cNvPr>
              <p:cNvSpPr/>
              <p:nvPr/>
            </p:nvSpPr>
            <p:spPr>
              <a:xfrm>
                <a:off x="7273780" y="3133645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007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EC320438-95D4-4C90-9CCF-A0CC3FD9777D}"/>
                  </a:ext>
                </a:extLst>
              </p:cNvPr>
              <p:cNvSpPr/>
              <p:nvPr/>
            </p:nvSpPr>
            <p:spPr>
              <a:xfrm>
                <a:off x="7776136" y="2663176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007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0ED6628E-19AA-43B5-A341-5177B1041116}"/>
                  </a:ext>
                </a:extLst>
              </p:cNvPr>
              <p:cNvSpPr/>
              <p:nvPr/>
            </p:nvSpPr>
            <p:spPr>
              <a:xfrm>
                <a:off x="8471823" y="3367801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69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69"/>
                      <a:pt x="24737" y="49469"/>
                    </a:cubicBezTo>
                    <a:cubicBezTo>
                      <a:pt x="11075" y="49469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007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B0F67FDF-0757-4915-97D7-C2E6143F3FFE}"/>
                  </a:ext>
                </a:extLst>
              </p:cNvPr>
              <p:cNvSpPr/>
              <p:nvPr/>
            </p:nvSpPr>
            <p:spPr>
              <a:xfrm>
                <a:off x="8295618" y="2636666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69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69"/>
                      <a:pt x="24737" y="49469"/>
                    </a:cubicBezTo>
                    <a:cubicBezTo>
                      <a:pt x="11075" y="49469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007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E78F32CD-177A-4453-AE9F-B6FF63165242}"/>
                  </a:ext>
                </a:extLst>
              </p:cNvPr>
              <p:cNvSpPr/>
              <p:nvPr/>
            </p:nvSpPr>
            <p:spPr>
              <a:xfrm>
                <a:off x="9903031" y="1608966"/>
                <a:ext cx="49474" cy="49469"/>
              </a:xfrm>
              <a:custGeom>
                <a:avLst/>
                <a:gdLst>
                  <a:gd name="connsiteX0" fmla="*/ 49475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5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5" y="24735"/>
                    </a:moveTo>
                    <a:cubicBezTo>
                      <a:pt x="49475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5" y="11074"/>
                      <a:pt x="49475" y="2473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007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1635DF1B-77D7-43E3-8552-3D37E928A46E}"/>
                  </a:ext>
                </a:extLst>
              </p:cNvPr>
              <p:cNvSpPr/>
              <p:nvPr/>
            </p:nvSpPr>
            <p:spPr>
              <a:xfrm>
                <a:off x="8466115" y="3107388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69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69"/>
                      <a:pt x="24737" y="49469"/>
                    </a:cubicBezTo>
                    <a:cubicBezTo>
                      <a:pt x="11075" y="49469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007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B09476C5-52F7-4058-A18D-4CF6C39ADC80}"/>
                  </a:ext>
                </a:extLst>
              </p:cNvPr>
              <p:cNvSpPr/>
              <p:nvPr/>
            </p:nvSpPr>
            <p:spPr>
              <a:xfrm>
                <a:off x="7861892" y="3020626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007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18913C1F-445C-4D6A-8705-56F2D5D04760}"/>
                  </a:ext>
                </a:extLst>
              </p:cNvPr>
              <p:cNvSpPr/>
              <p:nvPr/>
            </p:nvSpPr>
            <p:spPr>
              <a:xfrm>
                <a:off x="10141397" y="1290458"/>
                <a:ext cx="49474" cy="49469"/>
              </a:xfrm>
              <a:custGeom>
                <a:avLst/>
                <a:gdLst>
                  <a:gd name="connsiteX0" fmla="*/ 49475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5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5" y="24735"/>
                    </a:moveTo>
                    <a:cubicBezTo>
                      <a:pt x="49475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5" y="11074"/>
                      <a:pt x="49475" y="2473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007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2CCDCE6E-7D49-4439-8E3F-95536D71D6A3}"/>
                  </a:ext>
                </a:extLst>
              </p:cNvPr>
              <p:cNvSpPr/>
              <p:nvPr/>
            </p:nvSpPr>
            <p:spPr>
              <a:xfrm>
                <a:off x="8797594" y="2672182"/>
                <a:ext cx="49474" cy="49469"/>
              </a:xfrm>
              <a:custGeom>
                <a:avLst/>
                <a:gdLst>
                  <a:gd name="connsiteX0" fmla="*/ 49475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5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5" y="24735"/>
                    </a:moveTo>
                    <a:cubicBezTo>
                      <a:pt x="49475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5" y="11074"/>
                      <a:pt x="49475" y="2473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007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D8008286-8240-4FD7-9FC3-EC689F7B6535}"/>
                  </a:ext>
                </a:extLst>
              </p:cNvPr>
              <p:cNvSpPr/>
              <p:nvPr/>
            </p:nvSpPr>
            <p:spPr>
              <a:xfrm>
                <a:off x="8913161" y="2133344"/>
                <a:ext cx="49474" cy="49469"/>
              </a:xfrm>
              <a:custGeom>
                <a:avLst/>
                <a:gdLst>
                  <a:gd name="connsiteX0" fmla="*/ 49475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5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5" y="24735"/>
                    </a:moveTo>
                    <a:cubicBezTo>
                      <a:pt x="49475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5" y="11074"/>
                      <a:pt x="49475" y="2473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007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22F393B7-FBDA-4C54-9339-4702C40A9749}"/>
                  </a:ext>
                </a:extLst>
              </p:cNvPr>
              <p:cNvSpPr/>
              <p:nvPr/>
            </p:nvSpPr>
            <p:spPr>
              <a:xfrm>
                <a:off x="9267982" y="2437772"/>
                <a:ext cx="49474" cy="49469"/>
              </a:xfrm>
              <a:custGeom>
                <a:avLst/>
                <a:gdLst>
                  <a:gd name="connsiteX0" fmla="*/ 49475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5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5" y="24735"/>
                    </a:moveTo>
                    <a:cubicBezTo>
                      <a:pt x="49475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5" y="11074"/>
                      <a:pt x="49475" y="2473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007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FE9A4768-5930-4F5F-94B0-85FFEF3BD2BB}"/>
                  </a:ext>
                </a:extLst>
              </p:cNvPr>
              <p:cNvSpPr/>
              <p:nvPr/>
            </p:nvSpPr>
            <p:spPr>
              <a:xfrm>
                <a:off x="9168399" y="1668837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007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6F5A7B10-4BB2-4971-B792-F8A685E981ED}"/>
                  </a:ext>
                </a:extLst>
              </p:cNvPr>
              <p:cNvSpPr/>
              <p:nvPr/>
            </p:nvSpPr>
            <p:spPr>
              <a:xfrm>
                <a:off x="7946760" y="5075136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6"/>
                      <a:pt x="38399" y="49470"/>
                      <a:pt x="24737" y="49470"/>
                    </a:cubicBezTo>
                    <a:cubicBezTo>
                      <a:pt x="11075" y="49470"/>
                      <a:pt x="0" y="38396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007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92B43C07-9435-46BD-943E-55C760522CAE}"/>
                  </a:ext>
                </a:extLst>
              </p:cNvPr>
              <p:cNvSpPr/>
              <p:nvPr/>
            </p:nvSpPr>
            <p:spPr>
              <a:xfrm>
                <a:off x="7929888" y="2936908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007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2F1F7EDC-2179-4942-BD9B-D30D368C71FF}"/>
                  </a:ext>
                </a:extLst>
              </p:cNvPr>
              <p:cNvSpPr/>
              <p:nvPr/>
            </p:nvSpPr>
            <p:spPr>
              <a:xfrm>
                <a:off x="9252759" y="2081591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007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65839285-E03F-4841-BDDC-F2D947A6AAB1}"/>
                  </a:ext>
                </a:extLst>
              </p:cNvPr>
              <p:cNvSpPr/>
              <p:nvPr/>
            </p:nvSpPr>
            <p:spPr>
              <a:xfrm>
                <a:off x="7314628" y="2968112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007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2BC70448-9D6B-4F35-B9B2-A40B4066F949}"/>
                  </a:ext>
                </a:extLst>
              </p:cNvPr>
              <p:cNvSpPr/>
              <p:nvPr/>
            </p:nvSpPr>
            <p:spPr>
              <a:xfrm>
                <a:off x="9253647" y="2273127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007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5304C650-AC83-4A3C-B2FA-4F820D8F8B46}"/>
                  </a:ext>
                </a:extLst>
              </p:cNvPr>
              <p:cNvSpPr/>
              <p:nvPr/>
            </p:nvSpPr>
            <p:spPr>
              <a:xfrm>
                <a:off x="7749877" y="3126034"/>
                <a:ext cx="49474" cy="49469"/>
              </a:xfrm>
              <a:custGeom>
                <a:avLst/>
                <a:gdLst>
                  <a:gd name="connsiteX0" fmla="*/ 49475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5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5" y="24735"/>
                    </a:moveTo>
                    <a:cubicBezTo>
                      <a:pt x="49475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5" y="11074"/>
                      <a:pt x="49475" y="2473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007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18A5FDA8-31CB-4ACC-8D44-13CAD2704EE6}"/>
                  </a:ext>
                </a:extLst>
              </p:cNvPr>
              <p:cNvSpPr/>
              <p:nvPr/>
            </p:nvSpPr>
            <p:spPr>
              <a:xfrm>
                <a:off x="8418163" y="2986378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007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B3BB537F-A5CE-41A9-B34F-CED84E834A7F}"/>
                  </a:ext>
                </a:extLst>
              </p:cNvPr>
              <p:cNvSpPr/>
              <p:nvPr/>
            </p:nvSpPr>
            <p:spPr>
              <a:xfrm>
                <a:off x="9139221" y="2134613"/>
                <a:ext cx="49474" cy="49469"/>
              </a:xfrm>
              <a:custGeom>
                <a:avLst/>
                <a:gdLst>
                  <a:gd name="connsiteX0" fmla="*/ 49475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5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5" y="24735"/>
                    </a:moveTo>
                    <a:cubicBezTo>
                      <a:pt x="49475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5" y="11074"/>
                      <a:pt x="49475" y="2473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007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D9DEA713-1540-4FEB-B9B4-82DC4BDC695C}"/>
                  </a:ext>
                </a:extLst>
              </p:cNvPr>
              <p:cNvSpPr/>
              <p:nvPr/>
            </p:nvSpPr>
            <p:spPr>
              <a:xfrm>
                <a:off x="8062834" y="3435282"/>
                <a:ext cx="49474" cy="49469"/>
              </a:xfrm>
              <a:custGeom>
                <a:avLst/>
                <a:gdLst>
                  <a:gd name="connsiteX0" fmla="*/ 49475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5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5" y="24735"/>
                    </a:moveTo>
                    <a:cubicBezTo>
                      <a:pt x="49475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5" y="11074"/>
                      <a:pt x="49475" y="2473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007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363F4EF9-51E4-4BF0-8194-A181E3C81000}"/>
                  </a:ext>
                </a:extLst>
              </p:cNvPr>
              <p:cNvSpPr/>
              <p:nvPr/>
            </p:nvSpPr>
            <p:spPr>
              <a:xfrm>
                <a:off x="8518380" y="3191740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007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088E592E-55E8-4142-8A10-3A60B5DD5A0D}"/>
                  </a:ext>
                </a:extLst>
              </p:cNvPr>
              <p:cNvSpPr/>
              <p:nvPr/>
            </p:nvSpPr>
            <p:spPr>
              <a:xfrm>
                <a:off x="9253140" y="2615863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69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69"/>
                      <a:pt x="24737" y="49469"/>
                    </a:cubicBezTo>
                    <a:cubicBezTo>
                      <a:pt x="11075" y="49469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007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BFD8E75D-F638-481B-ABA0-6018D3702A9E}"/>
                  </a:ext>
                </a:extLst>
              </p:cNvPr>
              <p:cNvSpPr/>
              <p:nvPr/>
            </p:nvSpPr>
            <p:spPr>
              <a:xfrm>
                <a:off x="8926735" y="1976944"/>
                <a:ext cx="49474" cy="49469"/>
              </a:xfrm>
              <a:custGeom>
                <a:avLst/>
                <a:gdLst>
                  <a:gd name="connsiteX0" fmla="*/ 49475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5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5" y="24735"/>
                    </a:moveTo>
                    <a:cubicBezTo>
                      <a:pt x="49475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5" y="11074"/>
                      <a:pt x="49475" y="2473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007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C2D18E17-F886-4A03-BC1A-856C04B9DD22}"/>
                  </a:ext>
                </a:extLst>
              </p:cNvPr>
              <p:cNvSpPr/>
              <p:nvPr/>
            </p:nvSpPr>
            <p:spPr>
              <a:xfrm>
                <a:off x="8545781" y="2889087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007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25299084-C4B0-43AD-8352-0193B8D64936}"/>
                  </a:ext>
                </a:extLst>
              </p:cNvPr>
              <p:cNvSpPr/>
              <p:nvPr/>
            </p:nvSpPr>
            <p:spPr>
              <a:xfrm>
                <a:off x="8614158" y="2738522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69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69"/>
                      <a:pt x="24737" y="49469"/>
                    </a:cubicBezTo>
                    <a:cubicBezTo>
                      <a:pt x="11075" y="49469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007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A728D508-A755-4B81-A39C-BCE50D4F2F92}"/>
                  </a:ext>
                </a:extLst>
              </p:cNvPr>
              <p:cNvSpPr/>
              <p:nvPr/>
            </p:nvSpPr>
            <p:spPr>
              <a:xfrm>
                <a:off x="8603375" y="2391474"/>
                <a:ext cx="49474" cy="49469"/>
              </a:xfrm>
              <a:custGeom>
                <a:avLst/>
                <a:gdLst>
                  <a:gd name="connsiteX0" fmla="*/ 49475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5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5" y="24735"/>
                    </a:moveTo>
                    <a:cubicBezTo>
                      <a:pt x="49475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5" y="11074"/>
                      <a:pt x="49475" y="2473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007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5BD0EB1A-C568-4CCA-8462-36B48E5E42BA}"/>
                  </a:ext>
                </a:extLst>
              </p:cNvPr>
              <p:cNvSpPr/>
              <p:nvPr/>
            </p:nvSpPr>
            <p:spPr>
              <a:xfrm>
                <a:off x="8721226" y="2699961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007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FDE5C24A-3473-437A-8A64-FBAEE0CDB5FA}"/>
                  </a:ext>
                </a:extLst>
              </p:cNvPr>
              <p:cNvSpPr/>
              <p:nvPr/>
            </p:nvSpPr>
            <p:spPr>
              <a:xfrm>
                <a:off x="8394821" y="2832514"/>
                <a:ext cx="49474" cy="49469"/>
              </a:xfrm>
              <a:custGeom>
                <a:avLst/>
                <a:gdLst>
                  <a:gd name="connsiteX0" fmla="*/ 49475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5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5" y="24735"/>
                    </a:moveTo>
                    <a:cubicBezTo>
                      <a:pt x="49475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5" y="11074"/>
                      <a:pt x="49475" y="2473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007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FFFECCDF-1238-48DD-9E4F-39990F93989C}"/>
                  </a:ext>
                </a:extLst>
              </p:cNvPr>
              <p:cNvSpPr/>
              <p:nvPr/>
            </p:nvSpPr>
            <p:spPr>
              <a:xfrm>
                <a:off x="7992682" y="2755393"/>
                <a:ext cx="49474" cy="49469"/>
              </a:xfrm>
              <a:custGeom>
                <a:avLst/>
                <a:gdLst>
                  <a:gd name="connsiteX0" fmla="*/ 49475 w 49474"/>
                  <a:gd name="connsiteY0" fmla="*/ 24735 h 49469"/>
                  <a:gd name="connsiteX1" fmla="*/ 24737 w 49474"/>
                  <a:gd name="connsiteY1" fmla="*/ 49469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5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5" y="24735"/>
                    </a:moveTo>
                    <a:cubicBezTo>
                      <a:pt x="49475" y="38395"/>
                      <a:pt x="38399" y="49469"/>
                      <a:pt x="24737" y="49469"/>
                    </a:cubicBezTo>
                    <a:cubicBezTo>
                      <a:pt x="11075" y="49469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5" y="11074"/>
                      <a:pt x="49475" y="2473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007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97BF9522-E7D2-4BD1-AD81-E6B9E3E414CE}"/>
                  </a:ext>
                </a:extLst>
              </p:cNvPr>
              <p:cNvSpPr/>
              <p:nvPr/>
            </p:nvSpPr>
            <p:spPr>
              <a:xfrm>
                <a:off x="8685959" y="2594299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007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DAB615C3-A5DC-4746-84AC-D636763CB03B}"/>
                  </a:ext>
                </a:extLst>
              </p:cNvPr>
              <p:cNvSpPr/>
              <p:nvPr/>
            </p:nvSpPr>
            <p:spPr>
              <a:xfrm>
                <a:off x="8691160" y="2525930"/>
                <a:ext cx="49474" cy="49469"/>
              </a:xfrm>
              <a:custGeom>
                <a:avLst/>
                <a:gdLst>
                  <a:gd name="connsiteX0" fmla="*/ 49475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5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5" y="24735"/>
                    </a:moveTo>
                    <a:cubicBezTo>
                      <a:pt x="49475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5" y="11074"/>
                      <a:pt x="49475" y="2473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007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A1A6F284-EF84-40E1-A286-6EBC7592D6EB}"/>
                  </a:ext>
                </a:extLst>
              </p:cNvPr>
              <p:cNvSpPr/>
              <p:nvPr/>
            </p:nvSpPr>
            <p:spPr>
              <a:xfrm>
                <a:off x="8693697" y="2672182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007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A1697181-EDC0-4432-9C43-70D7263A9FDA}"/>
                  </a:ext>
                </a:extLst>
              </p:cNvPr>
              <p:cNvSpPr/>
              <p:nvPr/>
            </p:nvSpPr>
            <p:spPr>
              <a:xfrm>
                <a:off x="9113596" y="2149073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007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FA6AB735-8B91-4817-AA2B-924912CC15D2}"/>
                  </a:ext>
                </a:extLst>
              </p:cNvPr>
              <p:cNvSpPr/>
              <p:nvPr/>
            </p:nvSpPr>
            <p:spPr>
              <a:xfrm>
                <a:off x="8253882" y="2723174"/>
                <a:ext cx="49474" cy="49469"/>
              </a:xfrm>
              <a:custGeom>
                <a:avLst/>
                <a:gdLst>
                  <a:gd name="connsiteX0" fmla="*/ 49475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5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5" y="24735"/>
                    </a:moveTo>
                    <a:cubicBezTo>
                      <a:pt x="49475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5" y="11074"/>
                      <a:pt x="49475" y="2473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007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2D82BC8B-D939-4599-BAFA-E574B2B76138}"/>
                  </a:ext>
                </a:extLst>
              </p:cNvPr>
              <p:cNvSpPr/>
              <p:nvPr/>
            </p:nvSpPr>
            <p:spPr>
              <a:xfrm>
                <a:off x="9140109" y="2480773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007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A810DD40-0CBB-4E9D-AC69-5794607A6A88}"/>
                  </a:ext>
                </a:extLst>
              </p:cNvPr>
              <p:cNvSpPr/>
              <p:nvPr/>
            </p:nvSpPr>
            <p:spPr>
              <a:xfrm>
                <a:off x="9060189" y="2623347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007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BC97D0E2-E6C0-4D66-A14B-C30217B070F5}"/>
                  </a:ext>
                </a:extLst>
              </p:cNvPr>
              <p:cNvSpPr/>
              <p:nvPr/>
            </p:nvSpPr>
            <p:spPr>
              <a:xfrm>
                <a:off x="8498464" y="2511343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007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BF7C86DB-B793-4D15-9F6B-414617DE3E64}"/>
                  </a:ext>
                </a:extLst>
              </p:cNvPr>
              <p:cNvSpPr/>
              <p:nvPr/>
            </p:nvSpPr>
            <p:spPr>
              <a:xfrm>
                <a:off x="7870772" y="3521030"/>
                <a:ext cx="49474" cy="49469"/>
              </a:xfrm>
              <a:custGeom>
                <a:avLst/>
                <a:gdLst>
                  <a:gd name="connsiteX0" fmla="*/ 49475 w 49474"/>
                  <a:gd name="connsiteY0" fmla="*/ 24735 h 49469"/>
                  <a:gd name="connsiteX1" fmla="*/ 24737 w 49474"/>
                  <a:gd name="connsiteY1" fmla="*/ 49469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5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5" y="24735"/>
                    </a:moveTo>
                    <a:cubicBezTo>
                      <a:pt x="49475" y="38395"/>
                      <a:pt x="38399" y="49469"/>
                      <a:pt x="24737" y="49469"/>
                    </a:cubicBezTo>
                    <a:cubicBezTo>
                      <a:pt x="11075" y="49469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5" y="11074"/>
                      <a:pt x="49475" y="2473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007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63CE80F8-1CBA-4AE7-BC5F-6FB130FC5B06}"/>
                  </a:ext>
                </a:extLst>
              </p:cNvPr>
              <p:cNvSpPr/>
              <p:nvPr/>
            </p:nvSpPr>
            <p:spPr>
              <a:xfrm>
                <a:off x="7614012" y="3321376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007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89497631-A524-4BDF-9813-B2C49A659F83}"/>
                  </a:ext>
                </a:extLst>
              </p:cNvPr>
              <p:cNvSpPr/>
              <p:nvPr/>
            </p:nvSpPr>
            <p:spPr>
              <a:xfrm>
                <a:off x="8849225" y="2508171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007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A6AF3983-11C5-477E-904D-5DDAFC0325C4}"/>
                  </a:ext>
                </a:extLst>
              </p:cNvPr>
              <p:cNvSpPr/>
              <p:nvPr/>
            </p:nvSpPr>
            <p:spPr>
              <a:xfrm>
                <a:off x="8180051" y="2724442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007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9DE6CF2C-8284-435A-A3D4-A2FD33609CE3}"/>
                  </a:ext>
                </a:extLst>
              </p:cNvPr>
              <p:cNvSpPr/>
              <p:nvPr/>
            </p:nvSpPr>
            <p:spPr>
              <a:xfrm>
                <a:off x="9167130" y="1855934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007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ABAF2851-925A-498C-AF99-5B287016FEE0}"/>
                  </a:ext>
                </a:extLst>
              </p:cNvPr>
              <p:cNvSpPr/>
              <p:nvPr/>
            </p:nvSpPr>
            <p:spPr>
              <a:xfrm>
                <a:off x="8519015" y="2225941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007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C4CCE5E0-836C-4623-AE83-B0231C73F3CD}"/>
                  </a:ext>
                </a:extLst>
              </p:cNvPr>
              <p:cNvSpPr/>
              <p:nvPr/>
            </p:nvSpPr>
            <p:spPr>
              <a:xfrm>
                <a:off x="8361965" y="3059187"/>
                <a:ext cx="49474" cy="49469"/>
              </a:xfrm>
              <a:custGeom>
                <a:avLst/>
                <a:gdLst>
                  <a:gd name="connsiteX0" fmla="*/ 49475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5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5" y="24735"/>
                    </a:moveTo>
                    <a:cubicBezTo>
                      <a:pt x="49475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5" y="11074"/>
                      <a:pt x="49475" y="2473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007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FDA5D1E5-6E64-4497-A605-EFCC05C25D63}"/>
                  </a:ext>
                </a:extLst>
              </p:cNvPr>
              <p:cNvSpPr/>
              <p:nvPr/>
            </p:nvSpPr>
            <p:spPr>
              <a:xfrm>
                <a:off x="8560497" y="2906085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007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7063772D-6460-4B05-9602-341253DA05BB}"/>
                  </a:ext>
                </a:extLst>
              </p:cNvPr>
              <p:cNvSpPr/>
              <p:nvPr/>
            </p:nvSpPr>
            <p:spPr>
              <a:xfrm>
                <a:off x="8742157" y="2393503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007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DC3339D0-D7FF-4A9B-B377-02FBE97EEA85}"/>
                  </a:ext>
                </a:extLst>
              </p:cNvPr>
              <p:cNvSpPr/>
              <p:nvPr/>
            </p:nvSpPr>
            <p:spPr>
              <a:xfrm>
                <a:off x="7778166" y="3032930"/>
                <a:ext cx="49474" cy="49469"/>
              </a:xfrm>
              <a:custGeom>
                <a:avLst/>
                <a:gdLst>
                  <a:gd name="connsiteX0" fmla="*/ 49475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5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5" y="24735"/>
                    </a:moveTo>
                    <a:cubicBezTo>
                      <a:pt x="49475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5" y="11074"/>
                      <a:pt x="49475" y="2473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007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5BAB4047-CDE6-45E3-B51E-31DD70850F76}"/>
                  </a:ext>
                </a:extLst>
              </p:cNvPr>
              <p:cNvSpPr/>
              <p:nvPr/>
            </p:nvSpPr>
            <p:spPr>
              <a:xfrm>
                <a:off x="9029490" y="2356084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007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7DE89F53-F5ED-45E7-B437-AD22315E5E0D}"/>
                  </a:ext>
                </a:extLst>
              </p:cNvPr>
              <p:cNvSpPr/>
              <p:nvPr/>
            </p:nvSpPr>
            <p:spPr>
              <a:xfrm>
                <a:off x="8974180" y="2123577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007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B34D173F-3D31-4E06-B8F2-8F578A61C2A7}"/>
                  </a:ext>
                </a:extLst>
              </p:cNvPr>
              <p:cNvSpPr/>
              <p:nvPr/>
            </p:nvSpPr>
            <p:spPr>
              <a:xfrm>
                <a:off x="7565806" y="2876022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007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8B6B0F94-2349-4D1F-A46F-330D3BCDE00B}"/>
                  </a:ext>
                </a:extLst>
              </p:cNvPr>
              <p:cNvSpPr/>
              <p:nvPr/>
            </p:nvSpPr>
            <p:spPr>
              <a:xfrm>
                <a:off x="8237391" y="2458956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007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D413EEF2-186A-4148-B039-662F83434238}"/>
                  </a:ext>
                </a:extLst>
              </p:cNvPr>
              <p:cNvSpPr/>
              <p:nvPr/>
            </p:nvSpPr>
            <p:spPr>
              <a:xfrm>
                <a:off x="9589820" y="2364456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007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E37276C7-F76B-49F8-A15C-082EAA83E21F}"/>
                  </a:ext>
                </a:extLst>
              </p:cNvPr>
              <p:cNvSpPr/>
              <p:nvPr/>
            </p:nvSpPr>
            <p:spPr>
              <a:xfrm>
                <a:off x="9323546" y="1988360"/>
                <a:ext cx="49474" cy="49469"/>
              </a:xfrm>
              <a:custGeom>
                <a:avLst/>
                <a:gdLst>
                  <a:gd name="connsiteX0" fmla="*/ 49475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5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5" y="24735"/>
                    </a:moveTo>
                    <a:cubicBezTo>
                      <a:pt x="49475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5" y="11074"/>
                      <a:pt x="49475" y="2473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007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38A5A79B-BDB3-4DDB-8F27-58ADB7DC17FA}"/>
                  </a:ext>
                </a:extLst>
              </p:cNvPr>
              <p:cNvSpPr/>
              <p:nvPr/>
            </p:nvSpPr>
            <p:spPr>
              <a:xfrm>
                <a:off x="9112454" y="2679159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007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4F069B5A-0BA2-4AAC-8C10-391251954FC8}"/>
                  </a:ext>
                </a:extLst>
              </p:cNvPr>
              <p:cNvSpPr/>
              <p:nvPr/>
            </p:nvSpPr>
            <p:spPr>
              <a:xfrm>
                <a:off x="8424252" y="2714548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69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69"/>
                      <a:pt x="24737" y="49469"/>
                    </a:cubicBezTo>
                    <a:cubicBezTo>
                      <a:pt x="11075" y="49469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007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5F2154BD-97FD-4DED-964A-F90569A1AD09}"/>
                  </a:ext>
                </a:extLst>
              </p:cNvPr>
              <p:cNvSpPr/>
              <p:nvPr/>
            </p:nvSpPr>
            <p:spPr>
              <a:xfrm>
                <a:off x="8523455" y="2756154"/>
                <a:ext cx="49474" cy="49469"/>
              </a:xfrm>
              <a:custGeom>
                <a:avLst/>
                <a:gdLst>
                  <a:gd name="connsiteX0" fmla="*/ 49475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5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5" y="24735"/>
                    </a:moveTo>
                    <a:cubicBezTo>
                      <a:pt x="49475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5" y="11074"/>
                      <a:pt x="49475" y="2473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007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D54B6F00-6928-472B-9372-C0543FD3D6F5}"/>
                  </a:ext>
                </a:extLst>
              </p:cNvPr>
              <p:cNvSpPr/>
              <p:nvPr/>
            </p:nvSpPr>
            <p:spPr>
              <a:xfrm>
                <a:off x="8288641" y="2686643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007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782A4CA7-EB1D-4E28-A73C-BC337FC328E8}"/>
                  </a:ext>
                </a:extLst>
              </p:cNvPr>
              <p:cNvSpPr/>
              <p:nvPr/>
            </p:nvSpPr>
            <p:spPr>
              <a:xfrm>
                <a:off x="8954644" y="1414386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007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DD3E8276-4D23-4866-AC00-2FA35F594392}"/>
                  </a:ext>
                </a:extLst>
              </p:cNvPr>
              <p:cNvSpPr/>
              <p:nvPr/>
            </p:nvSpPr>
            <p:spPr>
              <a:xfrm>
                <a:off x="9066659" y="2654678"/>
                <a:ext cx="49474" cy="49469"/>
              </a:xfrm>
              <a:custGeom>
                <a:avLst/>
                <a:gdLst>
                  <a:gd name="connsiteX0" fmla="*/ 49475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5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5" y="24735"/>
                    </a:moveTo>
                    <a:cubicBezTo>
                      <a:pt x="49475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5" y="11074"/>
                      <a:pt x="49475" y="2473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007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D0161948-E759-4D48-8931-53AAEB44177F}"/>
                  </a:ext>
                </a:extLst>
              </p:cNvPr>
              <p:cNvSpPr/>
              <p:nvPr/>
            </p:nvSpPr>
            <p:spPr>
              <a:xfrm>
                <a:off x="8519776" y="2818942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007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D81637FF-6FF8-4DC7-B567-E101E5D0308C}"/>
                  </a:ext>
                </a:extLst>
              </p:cNvPr>
              <p:cNvSpPr/>
              <p:nvPr/>
            </p:nvSpPr>
            <p:spPr>
              <a:xfrm>
                <a:off x="8954390" y="2931327"/>
                <a:ext cx="49474" cy="49469"/>
              </a:xfrm>
              <a:custGeom>
                <a:avLst/>
                <a:gdLst>
                  <a:gd name="connsiteX0" fmla="*/ 49475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5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5" y="24735"/>
                    </a:moveTo>
                    <a:cubicBezTo>
                      <a:pt x="49475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5" y="11074"/>
                      <a:pt x="49475" y="2473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007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3A8F1C1D-F85D-474D-B523-AF60F9424A3F}"/>
                  </a:ext>
                </a:extLst>
              </p:cNvPr>
              <p:cNvSpPr/>
              <p:nvPr/>
            </p:nvSpPr>
            <p:spPr>
              <a:xfrm>
                <a:off x="9111059" y="2017535"/>
                <a:ext cx="49474" cy="49469"/>
              </a:xfrm>
              <a:custGeom>
                <a:avLst/>
                <a:gdLst>
                  <a:gd name="connsiteX0" fmla="*/ 49475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5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5" y="24735"/>
                    </a:moveTo>
                    <a:cubicBezTo>
                      <a:pt x="49475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5" y="11074"/>
                      <a:pt x="49475" y="2473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007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97EF5C33-C9E3-44FD-B4AB-6E33EBD8A879}"/>
                  </a:ext>
                </a:extLst>
              </p:cNvPr>
              <p:cNvSpPr/>
              <p:nvPr/>
            </p:nvSpPr>
            <p:spPr>
              <a:xfrm>
                <a:off x="8573690" y="2846087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007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0AF09EC0-798B-46C7-98C9-C2EEA93EC142}"/>
                  </a:ext>
                </a:extLst>
              </p:cNvPr>
              <p:cNvSpPr/>
              <p:nvPr/>
            </p:nvSpPr>
            <p:spPr>
              <a:xfrm>
                <a:off x="9185271" y="1998381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6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007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id="{CC01B024-A439-4EED-B768-BF0F7107D7F2}"/>
                  </a:ext>
                </a:extLst>
              </p:cNvPr>
              <p:cNvSpPr/>
              <p:nvPr/>
            </p:nvSpPr>
            <p:spPr>
              <a:xfrm>
                <a:off x="9028094" y="2289617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69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69"/>
                      <a:pt x="24737" y="49469"/>
                    </a:cubicBezTo>
                    <a:cubicBezTo>
                      <a:pt x="11075" y="49469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007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8A186063-B4F1-4CBE-8D7A-9C9E3CBC32F7}"/>
                  </a:ext>
                </a:extLst>
              </p:cNvPr>
              <p:cNvSpPr/>
              <p:nvPr/>
            </p:nvSpPr>
            <p:spPr>
              <a:xfrm>
                <a:off x="8757126" y="2271859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007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0537B60B-28C0-4ADD-B623-2D1A8C9ECD6E}"/>
                  </a:ext>
                </a:extLst>
              </p:cNvPr>
              <p:cNvSpPr/>
              <p:nvPr/>
            </p:nvSpPr>
            <p:spPr>
              <a:xfrm>
                <a:off x="7746198" y="2726599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007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F4AD0527-9057-4F31-85C6-6F58F76DC96C}"/>
                  </a:ext>
                </a:extLst>
              </p:cNvPr>
              <p:cNvSpPr/>
              <p:nvPr/>
            </p:nvSpPr>
            <p:spPr>
              <a:xfrm>
                <a:off x="9104082" y="2900123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007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3F0D5BEC-D460-4C4C-A801-55F838654F14}"/>
                  </a:ext>
                </a:extLst>
              </p:cNvPr>
              <p:cNvSpPr/>
              <p:nvPr/>
            </p:nvSpPr>
            <p:spPr>
              <a:xfrm>
                <a:off x="8635216" y="2211227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007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AF9DB740-6734-4C30-8917-95C6867534C2}"/>
                  </a:ext>
                </a:extLst>
              </p:cNvPr>
              <p:cNvSpPr/>
              <p:nvPr/>
            </p:nvSpPr>
            <p:spPr>
              <a:xfrm>
                <a:off x="8552885" y="2588718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69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69"/>
                      <a:pt x="24737" y="49469"/>
                    </a:cubicBezTo>
                    <a:cubicBezTo>
                      <a:pt x="11075" y="49469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007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E66A4D74-4B10-421F-810D-95E8ACC8A2EE}"/>
                  </a:ext>
                </a:extLst>
              </p:cNvPr>
              <p:cNvSpPr/>
              <p:nvPr/>
            </p:nvSpPr>
            <p:spPr>
              <a:xfrm>
                <a:off x="8703212" y="2630577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007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D40E9ED7-E279-4617-AE29-C5FD5CA8D299}"/>
                  </a:ext>
                </a:extLst>
              </p:cNvPr>
              <p:cNvSpPr/>
              <p:nvPr/>
            </p:nvSpPr>
            <p:spPr>
              <a:xfrm>
                <a:off x="8773491" y="2459843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007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3E2D9B35-7F8E-4A34-8B21-32FFC9CE10DE}"/>
                  </a:ext>
                </a:extLst>
              </p:cNvPr>
              <p:cNvSpPr/>
              <p:nvPr/>
            </p:nvSpPr>
            <p:spPr>
              <a:xfrm>
                <a:off x="8973672" y="2100745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69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69"/>
                      <a:pt x="24737" y="49469"/>
                    </a:cubicBezTo>
                    <a:cubicBezTo>
                      <a:pt x="11075" y="49469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007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398F5DC6-485A-4299-8925-A25539147B50}"/>
                  </a:ext>
                </a:extLst>
              </p:cNvPr>
              <p:cNvSpPr/>
              <p:nvPr/>
            </p:nvSpPr>
            <p:spPr>
              <a:xfrm>
                <a:off x="8184237" y="2326276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69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69"/>
                      <a:pt x="24737" y="49469"/>
                    </a:cubicBezTo>
                    <a:cubicBezTo>
                      <a:pt x="11075" y="49469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007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3FDFDE0A-49E6-4749-9604-041A7E4B00D7}"/>
                  </a:ext>
                </a:extLst>
              </p:cNvPr>
              <p:cNvSpPr/>
              <p:nvPr/>
            </p:nvSpPr>
            <p:spPr>
              <a:xfrm>
                <a:off x="8257815" y="2753490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007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A1B997AA-1269-4996-A1D3-30B58B7D33DB}"/>
                  </a:ext>
                </a:extLst>
              </p:cNvPr>
              <p:cNvSpPr/>
              <p:nvPr/>
            </p:nvSpPr>
            <p:spPr>
              <a:xfrm>
                <a:off x="8125756" y="2777971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69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69"/>
                      <a:pt x="24737" y="49469"/>
                    </a:cubicBezTo>
                    <a:cubicBezTo>
                      <a:pt x="11075" y="49469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007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E2895F71-370E-445D-BA5B-74329227E423}"/>
                  </a:ext>
                </a:extLst>
              </p:cNvPr>
              <p:cNvSpPr/>
              <p:nvPr/>
            </p:nvSpPr>
            <p:spPr>
              <a:xfrm>
                <a:off x="8594241" y="2291013"/>
                <a:ext cx="49474" cy="49469"/>
              </a:xfrm>
              <a:custGeom>
                <a:avLst/>
                <a:gdLst>
                  <a:gd name="connsiteX0" fmla="*/ 49475 w 49474"/>
                  <a:gd name="connsiteY0" fmla="*/ 24735 h 49469"/>
                  <a:gd name="connsiteX1" fmla="*/ 24737 w 49474"/>
                  <a:gd name="connsiteY1" fmla="*/ 49469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5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5" y="24735"/>
                    </a:moveTo>
                    <a:cubicBezTo>
                      <a:pt x="49475" y="38395"/>
                      <a:pt x="38399" y="49469"/>
                      <a:pt x="24737" y="49469"/>
                    </a:cubicBezTo>
                    <a:cubicBezTo>
                      <a:pt x="11075" y="49469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5" y="11074"/>
                      <a:pt x="49475" y="2473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007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86C7178D-CBDF-4B75-8F15-153027026460}"/>
                  </a:ext>
                </a:extLst>
              </p:cNvPr>
              <p:cNvSpPr/>
              <p:nvPr/>
            </p:nvSpPr>
            <p:spPr>
              <a:xfrm>
                <a:off x="8826264" y="2488003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69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69"/>
                      <a:pt x="24737" y="49469"/>
                    </a:cubicBezTo>
                    <a:cubicBezTo>
                      <a:pt x="11075" y="49469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007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07F87C04-555D-4451-84F2-6AA8AE46A067}"/>
                  </a:ext>
                </a:extLst>
              </p:cNvPr>
              <p:cNvSpPr/>
              <p:nvPr/>
            </p:nvSpPr>
            <p:spPr>
              <a:xfrm>
                <a:off x="8559355" y="2404920"/>
                <a:ext cx="49474" cy="49469"/>
              </a:xfrm>
              <a:custGeom>
                <a:avLst/>
                <a:gdLst>
                  <a:gd name="connsiteX0" fmla="*/ 49475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5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5" y="24735"/>
                    </a:moveTo>
                    <a:cubicBezTo>
                      <a:pt x="49475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5" y="11074"/>
                      <a:pt x="49475" y="2473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007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E51C19E7-3921-4F98-A269-AEC90B80C5F1}"/>
                  </a:ext>
                </a:extLst>
              </p:cNvPr>
              <p:cNvSpPr/>
              <p:nvPr/>
            </p:nvSpPr>
            <p:spPr>
              <a:xfrm>
                <a:off x="8547811" y="3000838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007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6D6D808B-6CD0-4022-8C26-D94CD2D6B94C}"/>
                  </a:ext>
                </a:extLst>
              </p:cNvPr>
              <p:cNvSpPr/>
              <p:nvPr/>
            </p:nvSpPr>
            <p:spPr>
              <a:xfrm>
                <a:off x="9545546" y="1941554"/>
                <a:ext cx="49474" cy="49469"/>
              </a:xfrm>
              <a:custGeom>
                <a:avLst/>
                <a:gdLst>
                  <a:gd name="connsiteX0" fmla="*/ 49475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5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5" y="24735"/>
                    </a:moveTo>
                    <a:cubicBezTo>
                      <a:pt x="49475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5" y="11074"/>
                      <a:pt x="49475" y="2473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007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8D416F86-3247-4FA3-8931-006CEC308676}"/>
                  </a:ext>
                </a:extLst>
              </p:cNvPr>
              <p:cNvSpPr/>
              <p:nvPr/>
            </p:nvSpPr>
            <p:spPr>
              <a:xfrm>
                <a:off x="8810914" y="2931707"/>
                <a:ext cx="49474" cy="49469"/>
              </a:xfrm>
              <a:custGeom>
                <a:avLst/>
                <a:gdLst>
                  <a:gd name="connsiteX0" fmla="*/ 49475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5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5" y="24735"/>
                    </a:moveTo>
                    <a:cubicBezTo>
                      <a:pt x="49475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5" y="11074"/>
                      <a:pt x="49475" y="2473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007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BA4E870B-292F-40D7-B94D-496FD890C973}"/>
                  </a:ext>
                </a:extLst>
              </p:cNvPr>
              <p:cNvSpPr/>
              <p:nvPr/>
            </p:nvSpPr>
            <p:spPr>
              <a:xfrm>
                <a:off x="8499859" y="2345810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007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B2F19973-F72C-4AB2-8A00-C213B0840538}"/>
                  </a:ext>
                </a:extLst>
              </p:cNvPr>
              <p:cNvSpPr/>
              <p:nvPr/>
            </p:nvSpPr>
            <p:spPr>
              <a:xfrm>
                <a:off x="8468145" y="2647701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007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34" name="Freeform: Shape 133">
                <a:extLst>
                  <a:ext uri="{FF2B5EF4-FFF2-40B4-BE49-F238E27FC236}">
                    <a16:creationId xmlns:a16="http://schemas.microsoft.com/office/drawing/2014/main" id="{F14CB54E-BC50-431B-96C9-39DFD2FA570F}"/>
                  </a:ext>
                </a:extLst>
              </p:cNvPr>
              <p:cNvSpPr/>
              <p:nvPr/>
            </p:nvSpPr>
            <p:spPr>
              <a:xfrm>
                <a:off x="8270247" y="2477475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007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35" name="Freeform: Shape 134">
                <a:extLst>
                  <a:ext uri="{FF2B5EF4-FFF2-40B4-BE49-F238E27FC236}">
                    <a16:creationId xmlns:a16="http://schemas.microsoft.com/office/drawing/2014/main" id="{5681B5AC-2233-4038-B4EF-5740A4D15807}"/>
                  </a:ext>
                </a:extLst>
              </p:cNvPr>
              <p:cNvSpPr/>
              <p:nvPr/>
            </p:nvSpPr>
            <p:spPr>
              <a:xfrm>
                <a:off x="8382389" y="3131742"/>
                <a:ext cx="49474" cy="49469"/>
              </a:xfrm>
              <a:custGeom>
                <a:avLst/>
                <a:gdLst>
                  <a:gd name="connsiteX0" fmla="*/ 49475 w 49474"/>
                  <a:gd name="connsiteY0" fmla="*/ 24735 h 49469"/>
                  <a:gd name="connsiteX1" fmla="*/ 24737 w 49474"/>
                  <a:gd name="connsiteY1" fmla="*/ 49469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5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5" y="24735"/>
                    </a:moveTo>
                    <a:cubicBezTo>
                      <a:pt x="49475" y="38395"/>
                      <a:pt x="38399" y="49469"/>
                      <a:pt x="24737" y="49469"/>
                    </a:cubicBezTo>
                    <a:cubicBezTo>
                      <a:pt x="11075" y="49469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5" y="11074"/>
                      <a:pt x="49475" y="2473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007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36" name="Freeform: Shape 135">
                <a:extLst>
                  <a:ext uri="{FF2B5EF4-FFF2-40B4-BE49-F238E27FC236}">
                    <a16:creationId xmlns:a16="http://schemas.microsoft.com/office/drawing/2014/main" id="{17699546-CE9D-4BC1-B9F8-35A50E2EDDBC}"/>
                  </a:ext>
                </a:extLst>
              </p:cNvPr>
              <p:cNvSpPr/>
              <p:nvPr/>
            </p:nvSpPr>
            <p:spPr>
              <a:xfrm>
                <a:off x="8466242" y="2516416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007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C326D770-18AA-4B4C-99CC-1B179407A81C}"/>
                  </a:ext>
                </a:extLst>
              </p:cNvPr>
              <p:cNvSpPr/>
              <p:nvPr/>
            </p:nvSpPr>
            <p:spPr>
              <a:xfrm>
                <a:off x="9115118" y="2458702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69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69"/>
                      <a:pt x="24737" y="49469"/>
                    </a:cubicBezTo>
                    <a:cubicBezTo>
                      <a:pt x="11075" y="49469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007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F3A6D49A-D1E6-40EE-8076-FA0F7D74076E}"/>
                  </a:ext>
                </a:extLst>
              </p:cNvPr>
              <p:cNvSpPr/>
              <p:nvPr/>
            </p:nvSpPr>
            <p:spPr>
              <a:xfrm>
                <a:off x="8881700" y="2948324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007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9335C114-FAEF-4F92-B457-E2D14150D676}"/>
                  </a:ext>
                </a:extLst>
              </p:cNvPr>
              <p:cNvSpPr/>
              <p:nvPr/>
            </p:nvSpPr>
            <p:spPr>
              <a:xfrm>
                <a:off x="7768271" y="2743596"/>
                <a:ext cx="49474" cy="49469"/>
              </a:xfrm>
              <a:custGeom>
                <a:avLst/>
                <a:gdLst>
                  <a:gd name="connsiteX0" fmla="*/ 49475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5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5" y="24735"/>
                    </a:moveTo>
                    <a:cubicBezTo>
                      <a:pt x="49475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5" y="11074"/>
                      <a:pt x="49475" y="2473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007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6D3D08DD-0BA5-4646-95D3-3C5F5CDD434B}"/>
                  </a:ext>
                </a:extLst>
              </p:cNvPr>
              <p:cNvSpPr/>
              <p:nvPr/>
            </p:nvSpPr>
            <p:spPr>
              <a:xfrm>
                <a:off x="8722748" y="2727360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007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7A7AB09A-F8A3-4DC9-9E4A-169C362C66FD}"/>
                  </a:ext>
                </a:extLst>
              </p:cNvPr>
              <p:cNvSpPr/>
              <p:nvPr/>
            </p:nvSpPr>
            <p:spPr>
              <a:xfrm>
                <a:off x="8539058" y="2358367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007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40758A11-B4F0-44A6-B6DF-CEC34649FF3B}"/>
                  </a:ext>
                </a:extLst>
              </p:cNvPr>
              <p:cNvSpPr/>
              <p:nvPr/>
            </p:nvSpPr>
            <p:spPr>
              <a:xfrm>
                <a:off x="8024143" y="2653790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007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43" name="Freeform: Shape 142">
                <a:extLst>
                  <a:ext uri="{FF2B5EF4-FFF2-40B4-BE49-F238E27FC236}">
                    <a16:creationId xmlns:a16="http://schemas.microsoft.com/office/drawing/2014/main" id="{5A53F5EF-668D-48BA-9306-EA9BB5430D4C}"/>
                  </a:ext>
                </a:extLst>
              </p:cNvPr>
              <p:cNvSpPr/>
              <p:nvPr/>
            </p:nvSpPr>
            <p:spPr>
              <a:xfrm>
                <a:off x="8302722" y="2623347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007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44" name="Freeform: Shape 143">
                <a:extLst>
                  <a:ext uri="{FF2B5EF4-FFF2-40B4-BE49-F238E27FC236}">
                    <a16:creationId xmlns:a16="http://schemas.microsoft.com/office/drawing/2014/main" id="{E8912434-3725-420E-9E7B-7CCD50A54B2E}"/>
                  </a:ext>
                </a:extLst>
              </p:cNvPr>
              <p:cNvSpPr/>
              <p:nvPr/>
            </p:nvSpPr>
            <p:spPr>
              <a:xfrm>
                <a:off x="8332788" y="2385259"/>
                <a:ext cx="49474" cy="49469"/>
              </a:xfrm>
              <a:custGeom>
                <a:avLst/>
                <a:gdLst>
                  <a:gd name="connsiteX0" fmla="*/ 49475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5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5" y="24735"/>
                    </a:moveTo>
                    <a:cubicBezTo>
                      <a:pt x="49475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5" y="11074"/>
                      <a:pt x="49475" y="2473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007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6A303435-E15C-4B83-8D32-3BE142C153F2}"/>
                  </a:ext>
                </a:extLst>
              </p:cNvPr>
              <p:cNvSpPr/>
              <p:nvPr/>
            </p:nvSpPr>
            <p:spPr>
              <a:xfrm>
                <a:off x="7633548" y="3121468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69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69"/>
                      <a:pt x="24737" y="49469"/>
                    </a:cubicBezTo>
                    <a:cubicBezTo>
                      <a:pt x="11075" y="49469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007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46" name="Freeform: Shape 145">
                <a:extLst>
                  <a:ext uri="{FF2B5EF4-FFF2-40B4-BE49-F238E27FC236}">
                    <a16:creationId xmlns:a16="http://schemas.microsoft.com/office/drawing/2014/main" id="{2C2FED04-1E23-4AE7-88B5-ABECC08ACEAC}"/>
                  </a:ext>
                </a:extLst>
              </p:cNvPr>
              <p:cNvSpPr/>
              <p:nvPr/>
            </p:nvSpPr>
            <p:spPr>
              <a:xfrm>
                <a:off x="8247032" y="2306995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007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id="{6B825F39-1FC1-48C8-9E84-3527277F1ED8}"/>
                  </a:ext>
                </a:extLst>
              </p:cNvPr>
              <p:cNvSpPr/>
              <p:nvPr/>
            </p:nvSpPr>
            <p:spPr>
              <a:xfrm>
                <a:off x="9330650" y="2270464"/>
                <a:ext cx="49474" cy="49469"/>
              </a:xfrm>
              <a:custGeom>
                <a:avLst/>
                <a:gdLst>
                  <a:gd name="connsiteX0" fmla="*/ 49475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5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5" y="24735"/>
                    </a:moveTo>
                    <a:cubicBezTo>
                      <a:pt x="49475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5" y="11074"/>
                      <a:pt x="49475" y="2473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007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48" name="Freeform: Shape 147">
                <a:extLst>
                  <a:ext uri="{FF2B5EF4-FFF2-40B4-BE49-F238E27FC236}">
                    <a16:creationId xmlns:a16="http://schemas.microsoft.com/office/drawing/2014/main" id="{6327A0A1-6614-4079-95FE-E0614E0F19A4}"/>
                  </a:ext>
                </a:extLst>
              </p:cNvPr>
              <p:cNvSpPr/>
              <p:nvPr/>
            </p:nvSpPr>
            <p:spPr>
              <a:xfrm>
                <a:off x="8102034" y="2518319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007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49" name="Freeform: Shape 148">
                <a:extLst>
                  <a:ext uri="{FF2B5EF4-FFF2-40B4-BE49-F238E27FC236}">
                    <a16:creationId xmlns:a16="http://schemas.microsoft.com/office/drawing/2014/main" id="{C9CE9ED3-E313-497C-BD20-2E2D2ACD6DE6}"/>
                  </a:ext>
                </a:extLst>
              </p:cNvPr>
              <p:cNvSpPr/>
              <p:nvPr/>
            </p:nvSpPr>
            <p:spPr>
              <a:xfrm>
                <a:off x="8205169" y="2731165"/>
                <a:ext cx="49474" cy="49469"/>
              </a:xfrm>
              <a:custGeom>
                <a:avLst/>
                <a:gdLst>
                  <a:gd name="connsiteX0" fmla="*/ 49475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5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5" y="24735"/>
                    </a:moveTo>
                    <a:cubicBezTo>
                      <a:pt x="49475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5" y="11074"/>
                      <a:pt x="49475" y="2473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007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25D56B72-CDE9-4AD2-BA4C-BA578FFEE604}"/>
                  </a:ext>
                </a:extLst>
              </p:cNvPr>
              <p:cNvSpPr/>
              <p:nvPr/>
            </p:nvSpPr>
            <p:spPr>
              <a:xfrm>
                <a:off x="8942592" y="2254354"/>
                <a:ext cx="49474" cy="49469"/>
              </a:xfrm>
              <a:custGeom>
                <a:avLst/>
                <a:gdLst>
                  <a:gd name="connsiteX0" fmla="*/ 49475 w 49474"/>
                  <a:gd name="connsiteY0" fmla="*/ 24735 h 49469"/>
                  <a:gd name="connsiteX1" fmla="*/ 24737 w 49474"/>
                  <a:gd name="connsiteY1" fmla="*/ 49469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5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5" y="24735"/>
                    </a:moveTo>
                    <a:cubicBezTo>
                      <a:pt x="49475" y="38395"/>
                      <a:pt x="38399" y="49469"/>
                      <a:pt x="24737" y="49469"/>
                    </a:cubicBezTo>
                    <a:cubicBezTo>
                      <a:pt x="11075" y="49469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5" y="11074"/>
                      <a:pt x="49475" y="2473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007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6C34F56C-77DD-479D-A3B5-DBA86DABED0F}"/>
                  </a:ext>
                </a:extLst>
              </p:cNvPr>
              <p:cNvSpPr/>
              <p:nvPr/>
            </p:nvSpPr>
            <p:spPr>
              <a:xfrm>
                <a:off x="9033549" y="2441705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007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52" name="Freeform: Shape 151">
                <a:extLst>
                  <a:ext uri="{FF2B5EF4-FFF2-40B4-BE49-F238E27FC236}">
                    <a16:creationId xmlns:a16="http://schemas.microsoft.com/office/drawing/2014/main" id="{5CB589CC-4D6A-47F8-BA55-76A78FE4B0BC}"/>
                  </a:ext>
                </a:extLst>
              </p:cNvPr>
              <p:cNvSpPr/>
              <p:nvPr/>
            </p:nvSpPr>
            <p:spPr>
              <a:xfrm>
                <a:off x="8615173" y="3173601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007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53" name="Freeform: Shape 152">
                <a:extLst>
                  <a:ext uri="{FF2B5EF4-FFF2-40B4-BE49-F238E27FC236}">
                    <a16:creationId xmlns:a16="http://schemas.microsoft.com/office/drawing/2014/main" id="{B6E18488-DDA7-410B-8988-72C7484308BF}"/>
                  </a:ext>
                </a:extLst>
              </p:cNvPr>
              <p:cNvSpPr/>
              <p:nvPr/>
            </p:nvSpPr>
            <p:spPr>
              <a:xfrm>
                <a:off x="9096597" y="2454897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007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54" name="Freeform: Shape 153">
                <a:extLst>
                  <a:ext uri="{FF2B5EF4-FFF2-40B4-BE49-F238E27FC236}">
                    <a16:creationId xmlns:a16="http://schemas.microsoft.com/office/drawing/2014/main" id="{E3DA5C55-1B25-4957-B88E-76FE45ED8EC7}"/>
                  </a:ext>
                </a:extLst>
              </p:cNvPr>
              <p:cNvSpPr/>
              <p:nvPr/>
            </p:nvSpPr>
            <p:spPr>
              <a:xfrm>
                <a:off x="8832607" y="2611550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007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55" name="Freeform: Shape 154">
                <a:extLst>
                  <a:ext uri="{FF2B5EF4-FFF2-40B4-BE49-F238E27FC236}">
                    <a16:creationId xmlns:a16="http://schemas.microsoft.com/office/drawing/2014/main" id="{7EA743F1-7E8F-4452-BD93-13FFBA09C597}"/>
                  </a:ext>
                </a:extLst>
              </p:cNvPr>
              <p:cNvSpPr/>
              <p:nvPr/>
            </p:nvSpPr>
            <p:spPr>
              <a:xfrm>
                <a:off x="8658304" y="2578951"/>
                <a:ext cx="49474" cy="49469"/>
              </a:xfrm>
              <a:custGeom>
                <a:avLst/>
                <a:gdLst>
                  <a:gd name="connsiteX0" fmla="*/ 49475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5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5" y="24735"/>
                    </a:moveTo>
                    <a:cubicBezTo>
                      <a:pt x="49475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5" y="11074"/>
                      <a:pt x="49475" y="2473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007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56" name="Freeform: Shape 155">
                <a:extLst>
                  <a:ext uri="{FF2B5EF4-FFF2-40B4-BE49-F238E27FC236}">
                    <a16:creationId xmlns:a16="http://schemas.microsoft.com/office/drawing/2014/main" id="{A4AE839E-1C45-4952-9CEA-33F2F3691373}"/>
                  </a:ext>
                </a:extLst>
              </p:cNvPr>
              <p:cNvSpPr/>
              <p:nvPr/>
            </p:nvSpPr>
            <p:spPr>
              <a:xfrm>
                <a:off x="8519649" y="2130427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007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57" name="Freeform: Shape 156">
                <a:extLst>
                  <a:ext uri="{FF2B5EF4-FFF2-40B4-BE49-F238E27FC236}">
                    <a16:creationId xmlns:a16="http://schemas.microsoft.com/office/drawing/2014/main" id="{03AAA265-EB85-44CA-BC93-AEB83B3103B5}"/>
                  </a:ext>
                </a:extLst>
              </p:cNvPr>
              <p:cNvSpPr/>
              <p:nvPr/>
            </p:nvSpPr>
            <p:spPr>
              <a:xfrm>
                <a:off x="9026699" y="2228985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69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69"/>
                      <a:pt x="24737" y="49469"/>
                    </a:cubicBezTo>
                    <a:cubicBezTo>
                      <a:pt x="11075" y="49469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007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58" name="Freeform: Shape 157">
                <a:extLst>
                  <a:ext uri="{FF2B5EF4-FFF2-40B4-BE49-F238E27FC236}">
                    <a16:creationId xmlns:a16="http://schemas.microsoft.com/office/drawing/2014/main" id="{2751455B-3041-4810-9EFB-FF2EBCBCF312}"/>
                  </a:ext>
                </a:extLst>
              </p:cNvPr>
              <p:cNvSpPr/>
              <p:nvPr/>
            </p:nvSpPr>
            <p:spPr>
              <a:xfrm>
                <a:off x="9016423" y="2556880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007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59" name="Freeform: Shape 158">
                <a:extLst>
                  <a:ext uri="{FF2B5EF4-FFF2-40B4-BE49-F238E27FC236}">
                    <a16:creationId xmlns:a16="http://schemas.microsoft.com/office/drawing/2014/main" id="{1C9290BE-CE1D-4D8E-8573-A860F10069A6}"/>
                  </a:ext>
                </a:extLst>
              </p:cNvPr>
              <p:cNvSpPr/>
              <p:nvPr/>
            </p:nvSpPr>
            <p:spPr>
              <a:xfrm>
                <a:off x="8969359" y="2673197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007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60" name="Freeform: Shape 159">
                <a:extLst>
                  <a:ext uri="{FF2B5EF4-FFF2-40B4-BE49-F238E27FC236}">
                    <a16:creationId xmlns:a16="http://schemas.microsoft.com/office/drawing/2014/main" id="{C1BCB6E5-E3E7-4160-B60F-8254A4E71ACE}"/>
                  </a:ext>
                </a:extLst>
              </p:cNvPr>
              <p:cNvSpPr/>
              <p:nvPr/>
            </p:nvSpPr>
            <p:spPr>
              <a:xfrm>
                <a:off x="8404082" y="3034452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69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69"/>
                      <a:pt x="24737" y="49469"/>
                    </a:cubicBezTo>
                    <a:cubicBezTo>
                      <a:pt x="11075" y="49469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007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61" name="Freeform: Shape 160">
                <a:extLst>
                  <a:ext uri="{FF2B5EF4-FFF2-40B4-BE49-F238E27FC236}">
                    <a16:creationId xmlns:a16="http://schemas.microsoft.com/office/drawing/2014/main" id="{D11F2B56-891E-45F8-A4A6-CA2EDABA90AF}"/>
                  </a:ext>
                </a:extLst>
              </p:cNvPr>
              <p:cNvSpPr/>
              <p:nvPr/>
            </p:nvSpPr>
            <p:spPr>
              <a:xfrm>
                <a:off x="8014121" y="2013095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007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62" name="Freeform: Shape 161">
                <a:extLst>
                  <a:ext uri="{FF2B5EF4-FFF2-40B4-BE49-F238E27FC236}">
                    <a16:creationId xmlns:a16="http://schemas.microsoft.com/office/drawing/2014/main" id="{71EFCEF2-3C31-4814-8FE5-0AB4A1A747FF}"/>
                  </a:ext>
                </a:extLst>
              </p:cNvPr>
              <p:cNvSpPr/>
              <p:nvPr/>
            </p:nvSpPr>
            <p:spPr>
              <a:xfrm>
                <a:off x="8494404" y="2979401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007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63" name="Freeform: Shape 162">
                <a:extLst>
                  <a:ext uri="{FF2B5EF4-FFF2-40B4-BE49-F238E27FC236}">
                    <a16:creationId xmlns:a16="http://schemas.microsoft.com/office/drawing/2014/main" id="{1E71BC4A-4F49-4FFE-A1BE-AF4E4FCC1C48}"/>
                  </a:ext>
                </a:extLst>
              </p:cNvPr>
              <p:cNvSpPr/>
              <p:nvPr/>
            </p:nvSpPr>
            <p:spPr>
              <a:xfrm>
                <a:off x="8373255" y="2955174"/>
                <a:ext cx="49474" cy="49469"/>
              </a:xfrm>
              <a:custGeom>
                <a:avLst/>
                <a:gdLst>
                  <a:gd name="connsiteX0" fmla="*/ 49475 w 49474"/>
                  <a:gd name="connsiteY0" fmla="*/ 24735 h 49469"/>
                  <a:gd name="connsiteX1" fmla="*/ 24737 w 49474"/>
                  <a:gd name="connsiteY1" fmla="*/ 49469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5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5" y="24735"/>
                    </a:moveTo>
                    <a:cubicBezTo>
                      <a:pt x="49475" y="38395"/>
                      <a:pt x="38399" y="49469"/>
                      <a:pt x="24737" y="49469"/>
                    </a:cubicBezTo>
                    <a:cubicBezTo>
                      <a:pt x="11075" y="49469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5" y="11074"/>
                      <a:pt x="49475" y="2473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007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64" name="Freeform: Shape 163">
                <a:extLst>
                  <a:ext uri="{FF2B5EF4-FFF2-40B4-BE49-F238E27FC236}">
                    <a16:creationId xmlns:a16="http://schemas.microsoft.com/office/drawing/2014/main" id="{9677F8EE-A45B-467E-85EF-F5747CB22F55}"/>
                  </a:ext>
                </a:extLst>
              </p:cNvPr>
              <p:cNvSpPr/>
              <p:nvPr/>
            </p:nvSpPr>
            <p:spPr>
              <a:xfrm>
                <a:off x="9349425" y="2349361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007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65" name="Freeform: Shape 164">
                <a:extLst>
                  <a:ext uri="{FF2B5EF4-FFF2-40B4-BE49-F238E27FC236}">
                    <a16:creationId xmlns:a16="http://schemas.microsoft.com/office/drawing/2014/main" id="{FB5C27D4-E312-4E0F-9F59-37753F583A24}"/>
                  </a:ext>
                </a:extLst>
              </p:cNvPr>
              <p:cNvSpPr/>
              <p:nvPr/>
            </p:nvSpPr>
            <p:spPr>
              <a:xfrm>
                <a:off x="8510008" y="2722159"/>
                <a:ext cx="49474" cy="49469"/>
              </a:xfrm>
              <a:custGeom>
                <a:avLst/>
                <a:gdLst>
                  <a:gd name="connsiteX0" fmla="*/ 49475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5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5" y="24735"/>
                    </a:moveTo>
                    <a:cubicBezTo>
                      <a:pt x="49475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5" y="11074"/>
                      <a:pt x="49475" y="2473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007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66" name="Freeform: Shape 165">
                <a:extLst>
                  <a:ext uri="{FF2B5EF4-FFF2-40B4-BE49-F238E27FC236}">
                    <a16:creationId xmlns:a16="http://schemas.microsoft.com/office/drawing/2014/main" id="{0A64FE80-C9B1-47BE-ACE0-F7654EA72720}"/>
                  </a:ext>
                </a:extLst>
              </p:cNvPr>
              <p:cNvSpPr/>
              <p:nvPr/>
            </p:nvSpPr>
            <p:spPr>
              <a:xfrm>
                <a:off x="9448500" y="2623347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007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67" name="Freeform: Shape 166">
                <a:extLst>
                  <a:ext uri="{FF2B5EF4-FFF2-40B4-BE49-F238E27FC236}">
                    <a16:creationId xmlns:a16="http://schemas.microsoft.com/office/drawing/2014/main" id="{D6B6C908-83F2-4D95-AEE8-D981D1D18D46}"/>
                  </a:ext>
                </a:extLst>
              </p:cNvPr>
              <p:cNvSpPr/>
              <p:nvPr/>
            </p:nvSpPr>
            <p:spPr>
              <a:xfrm>
                <a:off x="8664647" y="2330715"/>
                <a:ext cx="49474" cy="49469"/>
              </a:xfrm>
              <a:custGeom>
                <a:avLst/>
                <a:gdLst>
                  <a:gd name="connsiteX0" fmla="*/ 49475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5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5" y="24735"/>
                    </a:moveTo>
                    <a:cubicBezTo>
                      <a:pt x="49475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5" y="11074"/>
                      <a:pt x="49475" y="2473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007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68" name="Freeform: Shape 167">
                <a:extLst>
                  <a:ext uri="{FF2B5EF4-FFF2-40B4-BE49-F238E27FC236}">
                    <a16:creationId xmlns:a16="http://schemas.microsoft.com/office/drawing/2014/main" id="{4A78833E-50FB-41BD-8492-BF8F8CC22ADF}"/>
                  </a:ext>
                </a:extLst>
              </p:cNvPr>
              <p:cNvSpPr/>
              <p:nvPr/>
            </p:nvSpPr>
            <p:spPr>
              <a:xfrm>
                <a:off x="8162925" y="2485466"/>
                <a:ext cx="49474" cy="49469"/>
              </a:xfrm>
              <a:custGeom>
                <a:avLst/>
                <a:gdLst>
                  <a:gd name="connsiteX0" fmla="*/ 49475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5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5" y="24735"/>
                    </a:moveTo>
                    <a:cubicBezTo>
                      <a:pt x="49475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5" y="11074"/>
                      <a:pt x="49475" y="2473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007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69" name="Freeform: Shape 168">
                <a:extLst>
                  <a:ext uri="{FF2B5EF4-FFF2-40B4-BE49-F238E27FC236}">
                    <a16:creationId xmlns:a16="http://schemas.microsoft.com/office/drawing/2014/main" id="{3C448D9B-9ED3-434C-8CE0-E3D200A43CFA}"/>
                  </a:ext>
                </a:extLst>
              </p:cNvPr>
              <p:cNvSpPr/>
              <p:nvPr/>
            </p:nvSpPr>
            <p:spPr>
              <a:xfrm>
                <a:off x="7722095" y="3320741"/>
                <a:ext cx="49474" cy="49469"/>
              </a:xfrm>
              <a:custGeom>
                <a:avLst/>
                <a:gdLst>
                  <a:gd name="connsiteX0" fmla="*/ 49475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5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5" y="24735"/>
                    </a:moveTo>
                    <a:cubicBezTo>
                      <a:pt x="49475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5" y="11074"/>
                      <a:pt x="49475" y="2473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007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70" name="Freeform: Shape 169">
                <a:extLst>
                  <a:ext uri="{FF2B5EF4-FFF2-40B4-BE49-F238E27FC236}">
                    <a16:creationId xmlns:a16="http://schemas.microsoft.com/office/drawing/2014/main" id="{4CF1281B-BF4C-4B0A-A840-5A3EE1306323}"/>
                  </a:ext>
                </a:extLst>
              </p:cNvPr>
              <p:cNvSpPr/>
              <p:nvPr/>
            </p:nvSpPr>
            <p:spPr>
              <a:xfrm>
                <a:off x="8234092" y="2565632"/>
                <a:ext cx="49474" cy="49469"/>
              </a:xfrm>
              <a:custGeom>
                <a:avLst/>
                <a:gdLst>
                  <a:gd name="connsiteX0" fmla="*/ 49475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5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5" y="24735"/>
                    </a:moveTo>
                    <a:cubicBezTo>
                      <a:pt x="49475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5" y="11074"/>
                      <a:pt x="49475" y="2473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007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71" name="Freeform: Shape 170">
                <a:extLst>
                  <a:ext uri="{FF2B5EF4-FFF2-40B4-BE49-F238E27FC236}">
                    <a16:creationId xmlns:a16="http://schemas.microsoft.com/office/drawing/2014/main" id="{A5B98A81-62B0-474E-8FB2-0879993E3220}"/>
                  </a:ext>
                </a:extLst>
              </p:cNvPr>
              <p:cNvSpPr/>
              <p:nvPr/>
            </p:nvSpPr>
            <p:spPr>
              <a:xfrm>
                <a:off x="8587518" y="2931834"/>
                <a:ext cx="49474" cy="49469"/>
              </a:xfrm>
              <a:custGeom>
                <a:avLst/>
                <a:gdLst>
                  <a:gd name="connsiteX0" fmla="*/ 49475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5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5" y="24735"/>
                    </a:moveTo>
                    <a:cubicBezTo>
                      <a:pt x="49475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5" y="11074"/>
                      <a:pt x="49475" y="2473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007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72" name="Freeform: Shape 171">
                <a:extLst>
                  <a:ext uri="{FF2B5EF4-FFF2-40B4-BE49-F238E27FC236}">
                    <a16:creationId xmlns:a16="http://schemas.microsoft.com/office/drawing/2014/main" id="{F1B16174-0151-4700-96B5-778FFE4CA5A3}"/>
                  </a:ext>
                </a:extLst>
              </p:cNvPr>
              <p:cNvSpPr/>
              <p:nvPr/>
            </p:nvSpPr>
            <p:spPr>
              <a:xfrm>
                <a:off x="8111548" y="3442639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007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73" name="Freeform: Shape 172">
                <a:extLst>
                  <a:ext uri="{FF2B5EF4-FFF2-40B4-BE49-F238E27FC236}">
                    <a16:creationId xmlns:a16="http://schemas.microsoft.com/office/drawing/2014/main" id="{71277FE1-7F0A-44E8-B3F0-852C1144E588}"/>
                  </a:ext>
                </a:extLst>
              </p:cNvPr>
              <p:cNvSpPr/>
              <p:nvPr/>
            </p:nvSpPr>
            <p:spPr>
              <a:xfrm>
                <a:off x="9453701" y="2063199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6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007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74" name="Freeform: Shape 173">
                <a:extLst>
                  <a:ext uri="{FF2B5EF4-FFF2-40B4-BE49-F238E27FC236}">
                    <a16:creationId xmlns:a16="http://schemas.microsoft.com/office/drawing/2014/main" id="{9FF8512B-619F-4F07-8F22-82D8C4529F9F}"/>
                  </a:ext>
                </a:extLst>
              </p:cNvPr>
              <p:cNvSpPr/>
              <p:nvPr/>
            </p:nvSpPr>
            <p:spPr>
              <a:xfrm>
                <a:off x="8676191" y="1646386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6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007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75" name="Freeform: Shape 174">
                <a:extLst>
                  <a:ext uri="{FF2B5EF4-FFF2-40B4-BE49-F238E27FC236}">
                    <a16:creationId xmlns:a16="http://schemas.microsoft.com/office/drawing/2014/main" id="{3F38058E-259F-479F-AE55-ECCAA7F12B7E}"/>
                  </a:ext>
                </a:extLst>
              </p:cNvPr>
              <p:cNvSpPr/>
              <p:nvPr/>
            </p:nvSpPr>
            <p:spPr>
              <a:xfrm>
                <a:off x="8873582" y="2623347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007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76" name="Freeform: Shape 175">
                <a:extLst>
                  <a:ext uri="{FF2B5EF4-FFF2-40B4-BE49-F238E27FC236}">
                    <a16:creationId xmlns:a16="http://schemas.microsoft.com/office/drawing/2014/main" id="{3430700E-BF25-4867-9713-5B2F7195C34E}"/>
                  </a:ext>
                </a:extLst>
              </p:cNvPr>
              <p:cNvSpPr/>
              <p:nvPr/>
            </p:nvSpPr>
            <p:spPr>
              <a:xfrm>
                <a:off x="7959953" y="3042824"/>
                <a:ext cx="49474" cy="49469"/>
              </a:xfrm>
              <a:custGeom>
                <a:avLst/>
                <a:gdLst>
                  <a:gd name="connsiteX0" fmla="*/ 49475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5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5" y="24735"/>
                    </a:moveTo>
                    <a:cubicBezTo>
                      <a:pt x="49475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5" y="11074"/>
                      <a:pt x="49475" y="2473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007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77" name="Freeform: Shape 176">
                <a:extLst>
                  <a:ext uri="{FF2B5EF4-FFF2-40B4-BE49-F238E27FC236}">
                    <a16:creationId xmlns:a16="http://schemas.microsoft.com/office/drawing/2014/main" id="{CDD0DB73-9D29-490E-A5AF-244A7BCF37B3}"/>
                  </a:ext>
                </a:extLst>
              </p:cNvPr>
              <p:cNvSpPr/>
              <p:nvPr/>
            </p:nvSpPr>
            <p:spPr>
              <a:xfrm>
                <a:off x="8420827" y="2387795"/>
                <a:ext cx="49474" cy="49469"/>
              </a:xfrm>
              <a:custGeom>
                <a:avLst/>
                <a:gdLst>
                  <a:gd name="connsiteX0" fmla="*/ 49475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5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5" y="24735"/>
                    </a:moveTo>
                    <a:cubicBezTo>
                      <a:pt x="49475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5" y="11074"/>
                      <a:pt x="49475" y="2473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007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78" name="Freeform: Shape 177">
                <a:extLst>
                  <a:ext uri="{FF2B5EF4-FFF2-40B4-BE49-F238E27FC236}">
                    <a16:creationId xmlns:a16="http://schemas.microsoft.com/office/drawing/2014/main" id="{43F3A425-6F60-4828-90E6-FA06EFE24695}"/>
                  </a:ext>
                </a:extLst>
              </p:cNvPr>
              <p:cNvSpPr/>
              <p:nvPr/>
            </p:nvSpPr>
            <p:spPr>
              <a:xfrm>
                <a:off x="8637119" y="2697424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007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79" name="Freeform: Shape 178">
                <a:extLst>
                  <a:ext uri="{FF2B5EF4-FFF2-40B4-BE49-F238E27FC236}">
                    <a16:creationId xmlns:a16="http://schemas.microsoft.com/office/drawing/2014/main" id="{A51AACF5-3497-4738-AD93-DA7AB72BFC7C}"/>
                  </a:ext>
                </a:extLst>
              </p:cNvPr>
              <p:cNvSpPr/>
              <p:nvPr/>
            </p:nvSpPr>
            <p:spPr>
              <a:xfrm>
                <a:off x="8905677" y="2019945"/>
                <a:ext cx="49474" cy="49469"/>
              </a:xfrm>
              <a:custGeom>
                <a:avLst/>
                <a:gdLst>
                  <a:gd name="connsiteX0" fmla="*/ 49475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5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5" y="24735"/>
                    </a:moveTo>
                    <a:cubicBezTo>
                      <a:pt x="49475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5" y="11074"/>
                      <a:pt x="49475" y="2473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007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80" name="Freeform: Shape 179">
                <a:extLst>
                  <a:ext uri="{FF2B5EF4-FFF2-40B4-BE49-F238E27FC236}">
                    <a16:creationId xmlns:a16="http://schemas.microsoft.com/office/drawing/2014/main" id="{F373FCDD-628C-4D29-A990-F3B06C62DC7C}"/>
                  </a:ext>
                </a:extLst>
              </p:cNvPr>
              <p:cNvSpPr/>
              <p:nvPr/>
            </p:nvSpPr>
            <p:spPr>
              <a:xfrm>
                <a:off x="8324922" y="2629562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007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81" name="Freeform: Shape 180">
                <a:extLst>
                  <a:ext uri="{FF2B5EF4-FFF2-40B4-BE49-F238E27FC236}">
                    <a16:creationId xmlns:a16="http://schemas.microsoft.com/office/drawing/2014/main" id="{AE92D724-BB8B-4757-9A02-CCDAE4BCB7DC}"/>
                  </a:ext>
                </a:extLst>
              </p:cNvPr>
              <p:cNvSpPr/>
              <p:nvPr/>
            </p:nvSpPr>
            <p:spPr>
              <a:xfrm>
                <a:off x="8680124" y="2214271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007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82" name="Freeform: Shape 181">
                <a:extLst>
                  <a:ext uri="{FF2B5EF4-FFF2-40B4-BE49-F238E27FC236}">
                    <a16:creationId xmlns:a16="http://schemas.microsoft.com/office/drawing/2014/main" id="{2EEB0A4D-E790-4CEB-A2F1-F475507FF30E}"/>
                  </a:ext>
                </a:extLst>
              </p:cNvPr>
              <p:cNvSpPr/>
              <p:nvPr/>
            </p:nvSpPr>
            <p:spPr>
              <a:xfrm>
                <a:off x="9669994" y="2473543"/>
                <a:ext cx="49474" cy="49469"/>
              </a:xfrm>
              <a:custGeom>
                <a:avLst/>
                <a:gdLst>
                  <a:gd name="connsiteX0" fmla="*/ 49475 w 49474"/>
                  <a:gd name="connsiteY0" fmla="*/ 24735 h 49469"/>
                  <a:gd name="connsiteX1" fmla="*/ 24737 w 49474"/>
                  <a:gd name="connsiteY1" fmla="*/ 49469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5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5" y="24735"/>
                    </a:moveTo>
                    <a:cubicBezTo>
                      <a:pt x="49475" y="38395"/>
                      <a:pt x="38399" y="49469"/>
                      <a:pt x="24737" y="49469"/>
                    </a:cubicBezTo>
                    <a:cubicBezTo>
                      <a:pt x="11075" y="49469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5" y="11074"/>
                      <a:pt x="49475" y="2473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007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83" name="Freeform: Shape 182">
                <a:extLst>
                  <a:ext uri="{FF2B5EF4-FFF2-40B4-BE49-F238E27FC236}">
                    <a16:creationId xmlns:a16="http://schemas.microsoft.com/office/drawing/2014/main" id="{A3CAD722-F1FE-4266-80A7-E9C9DECF6F00}"/>
                  </a:ext>
                </a:extLst>
              </p:cNvPr>
              <p:cNvSpPr/>
              <p:nvPr/>
            </p:nvSpPr>
            <p:spPr>
              <a:xfrm>
                <a:off x="7993697" y="3433126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007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84" name="Freeform: Shape 183">
                <a:extLst>
                  <a:ext uri="{FF2B5EF4-FFF2-40B4-BE49-F238E27FC236}">
                    <a16:creationId xmlns:a16="http://schemas.microsoft.com/office/drawing/2014/main" id="{7616B3D4-C333-4A4E-9401-4E3B5D91036C}"/>
                  </a:ext>
                </a:extLst>
              </p:cNvPr>
              <p:cNvSpPr/>
              <p:nvPr/>
            </p:nvSpPr>
            <p:spPr>
              <a:xfrm>
                <a:off x="8042537" y="2701991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007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85" name="Freeform: Shape 184">
                <a:extLst>
                  <a:ext uri="{FF2B5EF4-FFF2-40B4-BE49-F238E27FC236}">
                    <a16:creationId xmlns:a16="http://schemas.microsoft.com/office/drawing/2014/main" id="{D5459030-4AB7-4D57-AE95-4A0527C19449}"/>
                  </a:ext>
                </a:extLst>
              </p:cNvPr>
              <p:cNvSpPr/>
              <p:nvPr/>
            </p:nvSpPr>
            <p:spPr>
              <a:xfrm>
                <a:off x="8714248" y="2971156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007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86" name="Freeform: Shape 185">
                <a:extLst>
                  <a:ext uri="{FF2B5EF4-FFF2-40B4-BE49-F238E27FC236}">
                    <a16:creationId xmlns:a16="http://schemas.microsoft.com/office/drawing/2014/main" id="{5F73B661-8ED9-4DF1-A08B-FB44503F7D81}"/>
                  </a:ext>
                </a:extLst>
              </p:cNvPr>
              <p:cNvSpPr/>
              <p:nvPr/>
            </p:nvSpPr>
            <p:spPr>
              <a:xfrm>
                <a:off x="8589801" y="2445003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69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69"/>
                      <a:pt x="24737" y="49469"/>
                    </a:cubicBezTo>
                    <a:cubicBezTo>
                      <a:pt x="11075" y="49469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007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87" name="Freeform: Shape 186">
                <a:extLst>
                  <a:ext uri="{FF2B5EF4-FFF2-40B4-BE49-F238E27FC236}">
                    <a16:creationId xmlns:a16="http://schemas.microsoft.com/office/drawing/2014/main" id="{331F4023-233C-47B6-A778-F9736F5CC8C0}"/>
                  </a:ext>
                </a:extLst>
              </p:cNvPr>
              <p:cNvSpPr/>
              <p:nvPr/>
            </p:nvSpPr>
            <p:spPr>
              <a:xfrm>
                <a:off x="8070573" y="2356972"/>
                <a:ext cx="49474" cy="49469"/>
              </a:xfrm>
              <a:custGeom>
                <a:avLst/>
                <a:gdLst>
                  <a:gd name="connsiteX0" fmla="*/ 49475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5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5" y="24735"/>
                    </a:moveTo>
                    <a:cubicBezTo>
                      <a:pt x="49475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5" y="11074"/>
                      <a:pt x="49475" y="2473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007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88" name="Freeform: Shape 187">
                <a:extLst>
                  <a:ext uri="{FF2B5EF4-FFF2-40B4-BE49-F238E27FC236}">
                    <a16:creationId xmlns:a16="http://schemas.microsoft.com/office/drawing/2014/main" id="{D19812F4-1250-4450-A3CE-2E894BF0AFBE}"/>
                  </a:ext>
                </a:extLst>
              </p:cNvPr>
              <p:cNvSpPr/>
              <p:nvPr/>
            </p:nvSpPr>
            <p:spPr>
              <a:xfrm>
                <a:off x="9571172" y="2299638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007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89" name="Freeform: Shape 188">
                <a:extLst>
                  <a:ext uri="{FF2B5EF4-FFF2-40B4-BE49-F238E27FC236}">
                    <a16:creationId xmlns:a16="http://schemas.microsoft.com/office/drawing/2014/main" id="{9A000633-1657-4B51-9B66-1EFFCDCFADED}"/>
                  </a:ext>
                </a:extLst>
              </p:cNvPr>
              <p:cNvSpPr/>
              <p:nvPr/>
            </p:nvSpPr>
            <p:spPr>
              <a:xfrm>
                <a:off x="8924325" y="2898347"/>
                <a:ext cx="49474" cy="49469"/>
              </a:xfrm>
              <a:custGeom>
                <a:avLst/>
                <a:gdLst>
                  <a:gd name="connsiteX0" fmla="*/ 49475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5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5" y="24735"/>
                    </a:moveTo>
                    <a:cubicBezTo>
                      <a:pt x="49475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5" y="11074"/>
                      <a:pt x="49475" y="2473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007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90" name="Freeform: Shape 189">
                <a:extLst>
                  <a:ext uri="{FF2B5EF4-FFF2-40B4-BE49-F238E27FC236}">
                    <a16:creationId xmlns:a16="http://schemas.microsoft.com/office/drawing/2014/main" id="{E39CF273-1E71-4BC3-B863-93D02F5DA14F}"/>
                  </a:ext>
                </a:extLst>
              </p:cNvPr>
              <p:cNvSpPr/>
              <p:nvPr/>
            </p:nvSpPr>
            <p:spPr>
              <a:xfrm>
                <a:off x="8650946" y="2623601"/>
                <a:ext cx="49474" cy="49469"/>
              </a:xfrm>
              <a:custGeom>
                <a:avLst/>
                <a:gdLst>
                  <a:gd name="connsiteX0" fmla="*/ 49475 w 49474"/>
                  <a:gd name="connsiteY0" fmla="*/ 24735 h 49469"/>
                  <a:gd name="connsiteX1" fmla="*/ 24737 w 49474"/>
                  <a:gd name="connsiteY1" fmla="*/ 49469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5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5" y="24735"/>
                    </a:moveTo>
                    <a:cubicBezTo>
                      <a:pt x="49475" y="38395"/>
                      <a:pt x="38399" y="49469"/>
                      <a:pt x="24737" y="49469"/>
                    </a:cubicBezTo>
                    <a:cubicBezTo>
                      <a:pt x="11075" y="49469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5" y="11074"/>
                      <a:pt x="49475" y="2473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007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91" name="Freeform: Shape 190">
                <a:extLst>
                  <a:ext uri="{FF2B5EF4-FFF2-40B4-BE49-F238E27FC236}">
                    <a16:creationId xmlns:a16="http://schemas.microsoft.com/office/drawing/2014/main" id="{930D718E-AB62-4328-842B-9FD04892EFC0}"/>
                  </a:ext>
                </a:extLst>
              </p:cNvPr>
              <p:cNvSpPr/>
              <p:nvPr/>
            </p:nvSpPr>
            <p:spPr>
              <a:xfrm>
                <a:off x="8918489" y="2552060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007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92" name="Freeform: Shape 191">
                <a:extLst>
                  <a:ext uri="{FF2B5EF4-FFF2-40B4-BE49-F238E27FC236}">
                    <a16:creationId xmlns:a16="http://schemas.microsoft.com/office/drawing/2014/main" id="{F95AE226-4DDB-4CE6-9DD2-C4E375BD19D5}"/>
                  </a:ext>
                </a:extLst>
              </p:cNvPr>
              <p:cNvSpPr/>
              <p:nvPr/>
            </p:nvSpPr>
            <p:spPr>
              <a:xfrm>
                <a:off x="8852143" y="2455911"/>
                <a:ext cx="49474" cy="49469"/>
              </a:xfrm>
              <a:custGeom>
                <a:avLst/>
                <a:gdLst>
                  <a:gd name="connsiteX0" fmla="*/ 49475 w 49474"/>
                  <a:gd name="connsiteY0" fmla="*/ 24735 h 49469"/>
                  <a:gd name="connsiteX1" fmla="*/ 24737 w 49474"/>
                  <a:gd name="connsiteY1" fmla="*/ 49469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5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5" y="24735"/>
                    </a:moveTo>
                    <a:cubicBezTo>
                      <a:pt x="49475" y="38395"/>
                      <a:pt x="38399" y="49469"/>
                      <a:pt x="24737" y="49469"/>
                    </a:cubicBezTo>
                    <a:cubicBezTo>
                      <a:pt x="11075" y="49469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5" y="11074"/>
                      <a:pt x="49475" y="2473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007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93" name="Freeform: Shape 192">
                <a:extLst>
                  <a:ext uri="{FF2B5EF4-FFF2-40B4-BE49-F238E27FC236}">
                    <a16:creationId xmlns:a16="http://schemas.microsoft.com/office/drawing/2014/main" id="{C2C1F747-F162-4E77-A81E-941FF020158E}"/>
                  </a:ext>
                </a:extLst>
              </p:cNvPr>
              <p:cNvSpPr/>
              <p:nvPr/>
            </p:nvSpPr>
            <p:spPr>
              <a:xfrm>
                <a:off x="8276590" y="3212542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007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94" name="Freeform: Shape 193">
                <a:extLst>
                  <a:ext uri="{FF2B5EF4-FFF2-40B4-BE49-F238E27FC236}">
                    <a16:creationId xmlns:a16="http://schemas.microsoft.com/office/drawing/2014/main" id="{9C12B646-772F-4510-B9A1-EED382517024}"/>
                  </a:ext>
                </a:extLst>
              </p:cNvPr>
              <p:cNvSpPr/>
              <p:nvPr/>
            </p:nvSpPr>
            <p:spPr>
              <a:xfrm>
                <a:off x="9016550" y="3208230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007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95" name="Freeform: Shape 194">
                <a:extLst>
                  <a:ext uri="{FF2B5EF4-FFF2-40B4-BE49-F238E27FC236}">
                    <a16:creationId xmlns:a16="http://schemas.microsoft.com/office/drawing/2014/main" id="{A3022230-E091-4B05-8AB5-27C9A390A42E}"/>
                  </a:ext>
                </a:extLst>
              </p:cNvPr>
              <p:cNvSpPr/>
              <p:nvPr/>
            </p:nvSpPr>
            <p:spPr>
              <a:xfrm>
                <a:off x="8200348" y="2403778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69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69"/>
                      <a:pt x="24737" y="49469"/>
                    </a:cubicBezTo>
                    <a:cubicBezTo>
                      <a:pt x="11075" y="49469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007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96" name="Freeform: Shape 195">
                <a:extLst>
                  <a:ext uri="{FF2B5EF4-FFF2-40B4-BE49-F238E27FC236}">
                    <a16:creationId xmlns:a16="http://schemas.microsoft.com/office/drawing/2014/main" id="{29DB45FD-5268-458F-85AA-57C0ABA8E2D4}"/>
                  </a:ext>
                </a:extLst>
              </p:cNvPr>
              <p:cNvSpPr/>
              <p:nvPr/>
            </p:nvSpPr>
            <p:spPr>
              <a:xfrm>
                <a:off x="8915318" y="2580346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007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97" name="Freeform: Shape 196">
                <a:extLst>
                  <a:ext uri="{FF2B5EF4-FFF2-40B4-BE49-F238E27FC236}">
                    <a16:creationId xmlns:a16="http://schemas.microsoft.com/office/drawing/2014/main" id="{499B94D0-9675-4F72-BB64-729459CD607E}"/>
                  </a:ext>
                </a:extLst>
              </p:cNvPr>
              <p:cNvSpPr/>
              <p:nvPr/>
            </p:nvSpPr>
            <p:spPr>
              <a:xfrm>
                <a:off x="9051182" y="2360397"/>
                <a:ext cx="49474" cy="49469"/>
              </a:xfrm>
              <a:custGeom>
                <a:avLst/>
                <a:gdLst>
                  <a:gd name="connsiteX0" fmla="*/ 49475 w 49474"/>
                  <a:gd name="connsiteY0" fmla="*/ 24735 h 49469"/>
                  <a:gd name="connsiteX1" fmla="*/ 24737 w 49474"/>
                  <a:gd name="connsiteY1" fmla="*/ 49469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5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5" y="24735"/>
                    </a:moveTo>
                    <a:cubicBezTo>
                      <a:pt x="49475" y="38395"/>
                      <a:pt x="38399" y="49469"/>
                      <a:pt x="24737" y="49469"/>
                    </a:cubicBezTo>
                    <a:cubicBezTo>
                      <a:pt x="11075" y="49469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5" y="11074"/>
                      <a:pt x="49475" y="2473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007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98" name="Freeform: Shape 197">
                <a:extLst>
                  <a:ext uri="{FF2B5EF4-FFF2-40B4-BE49-F238E27FC236}">
                    <a16:creationId xmlns:a16="http://schemas.microsoft.com/office/drawing/2014/main" id="{F87632D2-08DE-4E43-B652-7128D3349AE6}"/>
                  </a:ext>
                </a:extLst>
              </p:cNvPr>
              <p:cNvSpPr/>
              <p:nvPr/>
            </p:nvSpPr>
            <p:spPr>
              <a:xfrm>
                <a:off x="8712219" y="2804609"/>
                <a:ext cx="49474" cy="49469"/>
              </a:xfrm>
              <a:custGeom>
                <a:avLst/>
                <a:gdLst>
                  <a:gd name="connsiteX0" fmla="*/ 49475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5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5" y="24735"/>
                    </a:moveTo>
                    <a:cubicBezTo>
                      <a:pt x="49475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5" y="11074"/>
                      <a:pt x="49475" y="2473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007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99" name="Freeform: Shape 198">
                <a:extLst>
                  <a:ext uri="{FF2B5EF4-FFF2-40B4-BE49-F238E27FC236}">
                    <a16:creationId xmlns:a16="http://schemas.microsoft.com/office/drawing/2014/main" id="{EDED278E-D4AE-4245-A920-CC15BFB81376}"/>
                  </a:ext>
                </a:extLst>
              </p:cNvPr>
              <p:cNvSpPr/>
              <p:nvPr/>
            </p:nvSpPr>
            <p:spPr>
              <a:xfrm>
                <a:off x="8393679" y="2817293"/>
                <a:ext cx="49474" cy="49469"/>
              </a:xfrm>
              <a:custGeom>
                <a:avLst/>
                <a:gdLst>
                  <a:gd name="connsiteX0" fmla="*/ 49475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5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5" y="24735"/>
                    </a:moveTo>
                    <a:cubicBezTo>
                      <a:pt x="49475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5" y="11074"/>
                      <a:pt x="49475" y="2473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007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00" name="Freeform: Shape 199">
                <a:extLst>
                  <a:ext uri="{FF2B5EF4-FFF2-40B4-BE49-F238E27FC236}">
                    <a16:creationId xmlns:a16="http://schemas.microsoft.com/office/drawing/2014/main" id="{C8284F2C-E04F-404E-8757-883CA89A1813}"/>
                  </a:ext>
                </a:extLst>
              </p:cNvPr>
              <p:cNvSpPr/>
              <p:nvPr/>
            </p:nvSpPr>
            <p:spPr>
              <a:xfrm>
                <a:off x="8869776" y="2623347"/>
                <a:ext cx="49474" cy="49469"/>
              </a:xfrm>
              <a:custGeom>
                <a:avLst/>
                <a:gdLst>
                  <a:gd name="connsiteX0" fmla="*/ 49475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5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5" y="24735"/>
                    </a:moveTo>
                    <a:cubicBezTo>
                      <a:pt x="49475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5" y="11074"/>
                      <a:pt x="49475" y="2473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007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01" name="Freeform: Shape 200">
                <a:extLst>
                  <a:ext uri="{FF2B5EF4-FFF2-40B4-BE49-F238E27FC236}">
                    <a16:creationId xmlns:a16="http://schemas.microsoft.com/office/drawing/2014/main" id="{69FAF5F9-B8EC-4271-9CAF-45A8DFB1F2F7}"/>
                  </a:ext>
                </a:extLst>
              </p:cNvPr>
              <p:cNvSpPr/>
              <p:nvPr/>
            </p:nvSpPr>
            <p:spPr>
              <a:xfrm>
                <a:off x="8169522" y="2478743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007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02" name="Freeform: Shape 201">
                <a:extLst>
                  <a:ext uri="{FF2B5EF4-FFF2-40B4-BE49-F238E27FC236}">
                    <a16:creationId xmlns:a16="http://schemas.microsoft.com/office/drawing/2014/main" id="{44072DBF-8F29-43EC-83D6-07D58EE8DC1F}"/>
                  </a:ext>
                </a:extLst>
              </p:cNvPr>
              <p:cNvSpPr/>
              <p:nvPr/>
            </p:nvSpPr>
            <p:spPr>
              <a:xfrm>
                <a:off x="7882697" y="3172840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007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03" name="Freeform: Shape 202">
                <a:extLst>
                  <a:ext uri="{FF2B5EF4-FFF2-40B4-BE49-F238E27FC236}">
                    <a16:creationId xmlns:a16="http://schemas.microsoft.com/office/drawing/2014/main" id="{E0B0DE9E-C812-4E7B-858A-4132461E77B7}"/>
                  </a:ext>
                </a:extLst>
              </p:cNvPr>
              <p:cNvSpPr/>
              <p:nvPr/>
            </p:nvSpPr>
            <p:spPr>
              <a:xfrm>
                <a:off x="8859120" y="2626772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69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69"/>
                      <a:pt x="24737" y="49469"/>
                    </a:cubicBezTo>
                    <a:cubicBezTo>
                      <a:pt x="11075" y="49469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007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04" name="Freeform: Shape 203">
                <a:extLst>
                  <a:ext uri="{FF2B5EF4-FFF2-40B4-BE49-F238E27FC236}">
                    <a16:creationId xmlns:a16="http://schemas.microsoft.com/office/drawing/2014/main" id="{DC0F6509-D8B8-42CA-99C1-E5EEBB630AA3}"/>
                  </a:ext>
                </a:extLst>
              </p:cNvPr>
              <p:cNvSpPr/>
              <p:nvPr/>
            </p:nvSpPr>
            <p:spPr>
              <a:xfrm>
                <a:off x="8818398" y="2368642"/>
                <a:ext cx="49474" cy="49469"/>
              </a:xfrm>
              <a:custGeom>
                <a:avLst/>
                <a:gdLst>
                  <a:gd name="connsiteX0" fmla="*/ 49475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5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5" y="24735"/>
                    </a:moveTo>
                    <a:cubicBezTo>
                      <a:pt x="49475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5" y="11074"/>
                      <a:pt x="49475" y="2473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007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05" name="Freeform: Shape 204">
                <a:extLst>
                  <a:ext uri="{FF2B5EF4-FFF2-40B4-BE49-F238E27FC236}">
                    <a16:creationId xmlns:a16="http://schemas.microsoft.com/office/drawing/2014/main" id="{F8108752-D69F-4A1A-922B-49FFAE809D77}"/>
                  </a:ext>
                </a:extLst>
              </p:cNvPr>
              <p:cNvSpPr/>
              <p:nvPr/>
            </p:nvSpPr>
            <p:spPr>
              <a:xfrm>
                <a:off x="8973165" y="2377140"/>
                <a:ext cx="49474" cy="49469"/>
              </a:xfrm>
              <a:custGeom>
                <a:avLst/>
                <a:gdLst>
                  <a:gd name="connsiteX0" fmla="*/ 49475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5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5" y="24735"/>
                    </a:moveTo>
                    <a:cubicBezTo>
                      <a:pt x="49475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5" y="11074"/>
                      <a:pt x="49475" y="2473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007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06" name="Freeform: Shape 205">
                <a:extLst>
                  <a:ext uri="{FF2B5EF4-FFF2-40B4-BE49-F238E27FC236}">
                    <a16:creationId xmlns:a16="http://schemas.microsoft.com/office/drawing/2014/main" id="{89A3E909-2F67-44CB-9D10-FD4937CC1164}"/>
                  </a:ext>
                </a:extLst>
              </p:cNvPr>
              <p:cNvSpPr/>
              <p:nvPr/>
            </p:nvSpPr>
            <p:spPr>
              <a:xfrm>
                <a:off x="6737807" y="4351738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007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07" name="Freeform: Shape 206">
                <a:extLst>
                  <a:ext uri="{FF2B5EF4-FFF2-40B4-BE49-F238E27FC236}">
                    <a16:creationId xmlns:a16="http://schemas.microsoft.com/office/drawing/2014/main" id="{9F0DB2BE-5B52-4E3C-9B38-96CE0A1BC81B}"/>
                  </a:ext>
                </a:extLst>
              </p:cNvPr>
              <p:cNvSpPr/>
              <p:nvPr/>
            </p:nvSpPr>
            <p:spPr>
              <a:xfrm>
                <a:off x="7122185" y="2352025"/>
                <a:ext cx="49474" cy="49469"/>
              </a:xfrm>
              <a:custGeom>
                <a:avLst/>
                <a:gdLst>
                  <a:gd name="connsiteX0" fmla="*/ 49475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5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5" y="24735"/>
                    </a:moveTo>
                    <a:cubicBezTo>
                      <a:pt x="49475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5" y="11074"/>
                      <a:pt x="49475" y="2473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007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08" name="Freeform: Shape 207">
                <a:extLst>
                  <a:ext uri="{FF2B5EF4-FFF2-40B4-BE49-F238E27FC236}">
                    <a16:creationId xmlns:a16="http://schemas.microsoft.com/office/drawing/2014/main" id="{16EC8697-BCA7-4E9E-ABEA-2963BDB1F580}"/>
                  </a:ext>
                </a:extLst>
              </p:cNvPr>
              <p:cNvSpPr/>
              <p:nvPr/>
            </p:nvSpPr>
            <p:spPr>
              <a:xfrm>
                <a:off x="7852378" y="3246791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007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09" name="Freeform: Shape 208">
                <a:extLst>
                  <a:ext uri="{FF2B5EF4-FFF2-40B4-BE49-F238E27FC236}">
                    <a16:creationId xmlns:a16="http://schemas.microsoft.com/office/drawing/2014/main" id="{8E3E5A85-A06B-47FC-B919-A34D377DC478}"/>
                  </a:ext>
                </a:extLst>
              </p:cNvPr>
              <p:cNvSpPr/>
              <p:nvPr/>
            </p:nvSpPr>
            <p:spPr>
              <a:xfrm>
                <a:off x="8565825" y="3313892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69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69"/>
                      <a:pt x="24737" y="49469"/>
                    </a:cubicBezTo>
                    <a:cubicBezTo>
                      <a:pt x="11075" y="49469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007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10" name="Freeform: Shape 209">
                <a:extLst>
                  <a:ext uri="{FF2B5EF4-FFF2-40B4-BE49-F238E27FC236}">
                    <a16:creationId xmlns:a16="http://schemas.microsoft.com/office/drawing/2014/main" id="{FEFA0881-850E-437C-B595-298E2A5B94E8}"/>
                  </a:ext>
                </a:extLst>
              </p:cNvPr>
              <p:cNvSpPr/>
              <p:nvPr/>
            </p:nvSpPr>
            <p:spPr>
              <a:xfrm>
                <a:off x="7820029" y="3549697"/>
                <a:ext cx="49474" cy="49469"/>
              </a:xfrm>
              <a:custGeom>
                <a:avLst/>
                <a:gdLst>
                  <a:gd name="connsiteX0" fmla="*/ 49475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5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5" y="24735"/>
                    </a:moveTo>
                    <a:cubicBezTo>
                      <a:pt x="49475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5" y="11074"/>
                      <a:pt x="49475" y="2473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007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11" name="Freeform: Shape 210">
                <a:extLst>
                  <a:ext uri="{FF2B5EF4-FFF2-40B4-BE49-F238E27FC236}">
                    <a16:creationId xmlns:a16="http://schemas.microsoft.com/office/drawing/2014/main" id="{FF789055-7994-4F32-BA44-5790D1273948}"/>
                  </a:ext>
                </a:extLst>
              </p:cNvPr>
              <p:cNvSpPr/>
              <p:nvPr/>
            </p:nvSpPr>
            <p:spPr>
              <a:xfrm>
                <a:off x="9604281" y="1844645"/>
                <a:ext cx="49474" cy="49469"/>
              </a:xfrm>
              <a:custGeom>
                <a:avLst/>
                <a:gdLst>
                  <a:gd name="connsiteX0" fmla="*/ 49475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5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5" y="24735"/>
                    </a:moveTo>
                    <a:cubicBezTo>
                      <a:pt x="49475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5" y="11074"/>
                      <a:pt x="49475" y="2473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007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12" name="Freeform: Shape 211">
                <a:extLst>
                  <a:ext uri="{FF2B5EF4-FFF2-40B4-BE49-F238E27FC236}">
                    <a16:creationId xmlns:a16="http://schemas.microsoft.com/office/drawing/2014/main" id="{6645B07D-0CA6-481A-8F57-00A94FC84F12}"/>
                  </a:ext>
                </a:extLst>
              </p:cNvPr>
              <p:cNvSpPr/>
              <p:nvPr/>
            </p:nvSpPr>
            <p:spPr>
              <a:xfrm>
                <a:off x="8795057" y="2302936"/>
                <a:ext cx="49474" cy="49469"/>
              </a:xfrm>
              <a:custGeom>
                <a:avLst/>
                <a:gdLst>
                  <a:gd name="connsiteX0" fmla="*/ 49475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5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5" y="24735"/>
                    </a:moveTo>
                    <a:cubicBezTo>
                      <a:pt x="49475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5" y="11074"/>
                      <a:pt x="49475" y="2473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007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13" name="Freeform: Shape 212">
                <a:extLst>
                  <a:ext uri="{FF2B5EF4-FFF2-40B4-BE49-F238E27FC236}">
                    <a16:creationId xmlns:a16="http://schemas.microsoft.com/office/drawing/2014/main" id="{EC9C8AF3-614D-4A94-9F23-93818C08B973}"/>
                  </a:ext>
                </a:extLst>
              </p:cNvPr>
              <p:cNvSpPr/>
              <p:nvPr/>
            </p:nvSpPr>
            <p:spPr>
              <a:xfrm>
                <a:off x="9477424" y="2250422"/>
                <a:ext cx="49474" cy="49469"/>
              </a:xfrm>
              <a:custGeom>
                <a:avLst/>
                <a:gdLst>
                  <a:gd name="connsiteX0" fmla="*/ 49475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5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5" y="24735"/>
                    </a:moveTo>
                    <a:cubicBezTo>
                      <a:pt x="49475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5" y="11074"/>
                      <a:pt x="49475" y="2473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007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14" name="Freeform: Shape 213">
                <a:extLst>
                  <a:ext uri="{FF2B5EF4-FFF2-40B4-BE49-F238E27FC236}">
                    <a16:creationId xmlns:a16="http://schemas.microsoft.com/office/drawing/2014/main" id="{B90486F9-4247-4F88-9C34-B3A70CD57B5F}"/>
                  </a:ext>
                </a:extLst>
              </p:cNvPr>
              <p:cNvSpPr/>
              <p:nvPr/>
            </p:nvSpPr>
            <p:spPr>
              <a:xfrm>
                <a:off x="8785289" y="2401495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007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15" name="Freeform: Shape 214">
                <a:extLst>
                  <a:ext uri="{FF2B5EF4-FFF2-40B4-BE49-F238E27FC236}">
                    <a16:creationId xmlns:a16="http://schemas.microsoft.com/office/drawing/2014/main" id="{3DD1A992-992A-4C30-B22A-738900F3F49F}"/>
                  </a:ext>
                </a:extLst>
              </p:cNvPr>
              <p:cNvSpPr/>
              <p:nvPr/>
            </p:nvSpPr>
            <p:spPr>
              <a:xfrm>
                <a:off x="8412581" y="2614595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007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16" name="Freeform: Shape 215">
                <a:extLst>
                  <a:ext uri="{FF2B5EF4-FFF2-40B4-BE49-F238E27FC236}">
                    <a16:creationId xmlns:a16="http://schemas.microsoft.com/office/drawing/2014/main" id="{5F1EE838-1923-42DA-8A6B-C7C3E63F57CF}"/>
                  </a:ext>
                </a:extLst>
              </p:cNvPr>
              <p:cNvSpPr/>
              <p:nvPr/>
            </p:nvSpPr>
            <p:spPr>
              <a:xfrm>
                <a:off x="7648898" y="3753664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007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17" name="Freeform: Shape 216">
                <a:extLst>
                  <a:ext uri="{FF2B5EF4-FFF2-40B4-BE49-F238E27FC236}">
                    <a16:creationId xmlns:a16="http://schemas.microsoft.com/office/drawing/2014/main" id="{D0FE652F-CEE4-45DB-84DB-B65C07B3E2E0}"/>
                  </a:ext>
                </a:extLst>
              </p:cNvPr>
              <p:cNvSpPr/>
              <p:nvPr/>
            </p:nvSpPr>
            <p:spPr>
              <a:xfrm>
                <a:off x="6504008" y="2586435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007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18" name="Freeform: Shape 217">
                <a:extLst>
                  <a:ext uri="{FF2B5EF4-FFF2-40B4-BE49-F238E27FC236}">
                    <a16:creationId xmlns:a16="http://schemas.microsoft.com/office/drawing/2014/main" id="{48372FDE-3A94-400B-BC59-47D87CEF7FB5}"/>
                  </a:ext>
                </a:extLst>
              </p:cNvPr>
              <p:cNvSpPr/>
              <p:nvPr/>
            </p:nvSpPr>
            <p:spPr>
              <a:xfrm>
                <a:off x="10308595" y="2592270"/>
                <a:ext cx="49474" cy="49469"/>
              </a:xfrm>
              <a:custGeom>
                <a:avLst/>
                <a:gdLst>
                  <a:gd name="connsiteX0" fmla="*/ 49475 w 49474"/>
                  <a:gd name="connsiteY0" fmla="*/ 24735 h 49469"/>
                  <a:gd name="connsiteX1" fmla="*/ 24737 w 49474"/>
                  <a:gd name="connsiteY1" fmla="*/ 49469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5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5" y="24735"/>
                    </a:moveTo>
                    <a:cubicBezTo>
                      <a:pt x="49475" y="38395"/>
                      <a:pt x="38399" y="49469"/>
                      <a:pt x="24737" y="49469"/>
                    </a:cubicBezTo>
                    <a:cubicBezTo>
                      <a:pt x="11075" y="49469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5" y="11074"/>
                      <a:pt x="49475" y="2473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007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19" name="Freeform: Shape 218">
                <a:extLst>
                  <a:ext uri="{FF2B5EF4-FFF2-40B4-BE49-F238E27FC236}">
                    <a16:creationId xmlns:a16="http://schemas.microsoft.com/office/drawing/2014/main" id="{21B35C74-76B9-4989-9251-B570B8488BF4}"/>
                  </a:ext>
                </a:extLst>
              </p:cNvPr>
              <p:cNvSpPr/>
              <p:nvPr/>
            </p:nvSpPr>
            <p:spPr>
              <a:xfrm>
                <a:off x="8529671" y="2475699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007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20" name="Freeform: Shape 219">
                <a:extLst>
                  <a:ext uri="{FF2B5EF4-FFF2-40B4-BE49-F238E27FC236}">
                    <a16:creationId xmlns:a16="http://schemas.microsoft.com/office/drawing/2014/main" id="{45D3856D-123C-4E51-9D58-866A0EA603C0}"/>
                  </a:ext>
                </a:extLst>
              </p:cNvPr>
              <p:cNvSpPr/>
              <p:nvPr/>
            </p:nvSpPr>
            <p:spPr>
              <a:xfrm>
                <a:off x="9321389" y="1966923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007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21" name="Freeform: Shape 220">
                <a:extLst>
                  <a:ext uri="{FF2B5EF4-FFF2-40B4-BE49-F238E27FC236}">
                    <a16:creationId xmlns:a16="http://schemas.microsoft.com/office/drawing/2014/main" id="{8D9D84A2-5678-43E5-AF08-0139EA43099F}"/>
                  </a:ext>
                </a:extLst>
              </p:cNvPr>
              <p:cNvSpPr/>
              <p:nvPr/>
            </p:nvSpPr>
            <p:spPr>
              <a:xfrm>
                <a:off x="8957815" y="2066243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007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22" name="Freeform: Shape 221">
                <a:extLst>
                  <a:ext uri="{FF2B5EF4-FFF2-40B4-BE49-F238E27FC236}">
                    <a16:creationId xmlns:a16="http://schemas.microsoft.com/office/drawing/2014/main" id="{C554F795-6007-4E2A-83C1-CE46DB00C74F}"/>
                  </a:ext>
                </a:extLst>
              </p:cNvPr>
              <p:cNvSpPr/>
              <p:nvPr/>
            </p:nvSpPr>
            <p:spPr>
              <a:xfrm>
                <a:off x="9027079" y="1492396"/>
                <a:ext cx="49474" cy="49469"/>
              </a:xfrm>
              <a:custGeom>
                <a:avLst/>
                <a:gdLst>
                  <a:gd name="connsiteX0" fmla="*/ 49475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5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5" y="24735"/>
                    </a:moveTo>
                    <a:cubicBezTo>
                      <a:pt x="49475" y="38396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5" y="11074"/>
                      <a:pt x="49475" y="2473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007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23" name="Freeform: Shape 222">
                <a:extLst>
                  <a:ext uri="{FF2B5EF4-FFF2-40B4-BE49-F238E27FC236}">
                    <a16:creationId xmlns:a16="http://schemas.microsoft.com/office/drawing/2014/main" id="{6A57F544-C589-4BF8-A683-3DA8C1D20994}"/>
                  </a:ext>
                </a:extLst>
              </p:cNvPr>
              <p:cNvSpPr/>
              <p:nvPr/>
            </p:nvSpPr>
            <p:spPr>
              <a:xfrm>
                <a:off x="9336358" y="2654297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69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69"/>
                      <a:pt x="24737" y="49469"/>
                    </a:cubicBezTo>
                    <a:cubicBezTo>
                      <a:pt x="11075" y="49469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007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24" name="Freeform: Shape 223">
                <a:extLst>
                  <a:ext uri="{FF2B5EF4-FFF2-40B4-BE49-F238E27FC236}">
                    <a16:creationId xmlns:a16="http://schemas.microsoft.com/office/drawing/2014/main" id="{0AFEA2AE-B438-4318-BE9B-008E38F99B6D}"/>
                  </a:ext>
                </a:extLst>
              </p:cNvPr>
              <p:cNvSpPr/>
              <p:nvPr/>
            </p:nvSpPr>
            <p:spPr>
              <a:xfrm>
                <a:off x="8830957" y="2513372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69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69"/>
                      <a:pt x="24737" y="49469"/>
                    </a:cubicBezTo>
                    <a:cubicBezTo>
                      <a:pt x="11075" y="49469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007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25" name="Freeform: Shape 224">
                <a:extLst>
                  <a:ext uri="{FF2B5EF4-FFF2-40B4-BE49-F238E27FC236}">
                    <a16:creationId xmlns:a16="http://schemas.microsoft.com/office/drawing/2014/main" id="{ECDABFEB-6390-4A17-AF2E-403C316BAB1D}"/>
                  </a:ext>
                </a:extLst>
              </p:cNvPr>
              <p:cNvSpPr/>
              <p:nvPr/>
            </p:nvSpPr>
            <p:spPr>
              <a:xfrm>
                <a:off x="7970990" y="2371306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007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26" name="Freeform: Shape 225">
                <a:extLst>
                  <a:ext uri="{FF2B5EF4-FFF2-40B4-BE49-F238E27FC236}">
                    <a16:creationId xmlns:a16="http://schemas.microsoft.com/office/drawing/2014/main" id="{149CBC79-B666-4220-AF62-D23FA63D05E6}"/>
                  </a:ext>
                </a:extLst>
              </p:cNvPr>
              <p:cNvSpPr/>
              <p:nvPr/>
            </p:nvSpPr>
            <p:spPr>
              <a:xfrm>
                <a:off x="8572041" y="2867397"/>
                <a:ext cx="49474" cy="49469"/>
              </a:xfrm>
              <a:custGeom>
                <a:avLst/>
                <a:gdLst>
                  <a:gd name="connsiteX0" fmla="*/ 49475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5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5" y="24735"/>
                    </a:moveTo>
                    <a:cubicBezTo>
                      <a:pt x="49475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5" y="11074"/>
                      <a:pt x="49475" y="2473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007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27" name="Freeform: Shape 226">
                <a:extLst>
                  <a:ext uri="{FF2B5EF4-FFF2-40B4-BE49-F238E27FC236}">
                    <a16:creationId xmlns:a16="http://schemas.microsoft.com/office/drawing/2014/main" id="{8C730C40-090E-4C53-AB74-65390FCAD0B3}"/>
                  </a:ext>
                </a:extLst>
              </p:cNvPr>
              <p:cNvSpPr/>
              <p:nvPr/>
            </p:nvSpPr>
            <p:spPr>
              <a:xfrm>
                <a:off x="8244114" y="2792558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007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28" name="Freeform: Shape 227">
                <a:extLst>
                  <a:ext uri="{FF2B5EF4-FFF2-40B4-BE49-F238E27FC236}">
                    <a16:creationId xmlns:a16="http://schemas.microsoft.com/office/drawing/2014/main" id="{B42A24D2-AD88-46AB-95A9-8F4A8C206E5F}"/>
                  </a:ext>
                </a:extLst>
              </p:cNvPr>
              <p:cNvSpPr/>
              <p:nvPr/>
            </p:nvSpPr>
            <p:spPr>
              <a:xfrm>
                <a:off x="9282190" y="2013983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007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29" name="Freeform: Shape 228">
                <a:extLst>
                  <a:ext uri="{FF2B5EF4-FFF2-40B4-BE49-F238E27FC236}">
                    <a16:creationId xmlns:a16="http://schemas.microsoft.com/office/drawing/2014/main" id="{02D490E0-B035-46ED-9B99-7530FB3DA7CA}"/>
                  </a:ext>
                </a:extLst>
              </p:cNvPr>
              <p:cNvSpPr/>
              <p:nvPr/>
            </p:nvSpPr>
            <p:spPr>
              <a:xfrm>
                <a:off x="8360696" y="3504540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007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30" name="Freeform: Shape 229">
                <a:extLst>
                  <a:ext uri="{FF2B5EF4-FFF2-40B4-BE49-F238E27FC236}">
                    <a16:creationId xmlns:a16="http://schemas.microsoft.com/office/drawing/2014/main" id="{08EE03B8-C514-4AAC-AA63-322DC288BFAD}"/>
                  </a:ext>
                </a:extLst>
              </p:cNvPr>
              <p:cNvSpPr/>
              <p:nvPr/>
            </p:nvSpPr>
            <p:spPr>
              <a:xfrm>
                <a:off x="8657162" y="2273889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007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31" name="Freeform: Shape 230">
                <a:extLst>
                  <a:ext uri="{FF2B5EF4-FFF2-40B4-BE49-F238E27FC236}">
                    <a16:creationId xmlns:a16="http://schemas.microsoft.com/office/drawing/2014/main" id="{07B8C501-A82E-4921-AF56-DA966E4A8929}"/>
                  </a:ext>
                </a:extLst>
              </p:cNvPr>
              <p:cNvSpPr/>
              <p:nvPr/>
            </p:nvSpPr>
            <p:spPr>
              <a:xfrm>
                <a:off x="9196561" y="2479504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69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69"/>
                      <a:pt x="24737" y="49469"/>
                    </a:cubicBezTo>
                    <a:cubicBezTo>
                      <a:pt x="11075" y="49469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007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32" name="Freeform: Shape 231">
                <a:extLst>
                  <a:ext uri="{FF2B5EF4-FFF2-40B4-BE49-F238E27FC236}">
                    <a16:creationId xmlns:a16="http://schemas.microsoft.com/office/drawing/2014/main" id="{D5C61B2B-15FE-45E2-993A-C69C352B49D6}"/>
                  </a:ext>
                </a:extLst>
              </p:cNvPr>
              <p:cNvSpPr/>
              <p:nvPr/>
            </p:nvSpPr>
            <p:spPr>
              <a:xfrm>
                <a:off x="8545781" y="2556119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007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33" name="Freeform: Shape 232">
                <a:extLst>
                  <a:ext uri="{FF2B5EF4-FFF2-40B4-BE49-F238E27FC236}">
                    <a16:creationId xmlns:a16="http://schemas.microsoft.com/office/drawing/2014/main" id="{4B807960-46D8-4357-8224-D5B9BD3B3570}"/>
                  </a:ext>
                </a:extLst>
              </p:cNvPr>
              <p:cNvSpPr/>
              <p:nvPr/>
            </p:nvSpPr>
            <p:spPr>
              <a:xfrm>
                <a:off x="8968090" y="2597597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007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34" name="Freeform: Shape 233">
                <a:extLst>
                  <a:ext uri="{FF2B5EF4-FFF2-40B4-BE49-F238E27FC236}">
                    <a16:creationId xmlns:a16="http://schemas.microsoft.com/office/drawing/2014/main" id="{B5EDC4BE-7FA5-4F5B-92EA-19205A442A01}"/>
                  </a:ext>
                </a:extLst>
              </p:cNvPr>
              <p:cNvSpPr/>
              <p:nvPr/>
            </p:nvSpPr>
            <p:spPr>
              <a:xfrm>
                <a:off x="8816496" y="2155161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007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35" name="Freeform: Shape 234">
                <a:extLst>
                  <a:ext uri="{FF2B5EF4-FFF2-40B4-BE49-F238E27FC236}">
                    <a16:creationId xmlns:a16="http://schemas.microsoft.com/office/drawing/2014/main" id="{45E44FB3-CCFD-466C-B2BB-D93CF1808658}"/>
                  </a:ext>
                </a:extLst>
              </p:cNvPr>
              <p:cNvSpPr/>
              <p:nvPr/>
            </p:nvSpPr>
            <p:spPr>
              <a:xfrm>
                <a:off x="8507851" y="2631338"/>
                <a:ext cx="49474" cy="49469"/>
              </a:xfrm>
              <a:custGeom>
                <a:avLst/>
                <a:gdLst>
                  <a:gd name="connsiteX0" fmla="*/ 49475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5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5" y="24735"/>
                    </a:moveTo>
                    <a:cubicBezTo>
                      <a:pt x="49475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5" y="11074"/>
                      <a:pt x="49475" y="2473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007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36" name="Freeform: Shape 235">
                <a:extLst>
                  <a:ext uri="{FF2B5EF4-FFF2-40B4-BE49-F238E27FC236}">
                    <a16:creationId xmlns:a16="http://schemas.microsoft.com/office/drawing/2014/main" id="{000F210F-0ADD-4F6D-8158-6FC416806089}"/>
                  </a:ext>
                </a:extLst>
              </p:cNvPr>
              <p:cNvSpPr/>
              <p:nvPr/>
            </p:nvSpPr>
            <p:spPr>
              <a:xfrm>
                <a:off x="8601472" y="2101887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007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37" name="Freeform: Shape 236">
                <a:extLst>
                  <a:ext uri="{FF2B5EF4-FFF2-40B4-BE49-F238E27FC236}">
                    <a16:creationId xmlns:a16="http://schemas.microsoft.com/office/drawing/2014/main" id="{DC2969DF-23A1-463B-A959-3694D0E0F565}"/>
                  </a:ext>
                </a:extLst>
              </p:cNvPr>
              <p:cNvSpPr/>
              <p:nvPr/>
            </p:nvSpPr>
            <p:spPr>
              <a:xfrm>
                <a:off x="9129961" y="1952970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007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38" name="Freeform: Shape 237">
                <a:extLst>
                  <a:ext uri="{FF2B5EF4-FFF2-40B4-BE49-F238E27FC236}">
                    <a16:creationId xmlns:a16="http://schemas.microsoft.com/office/drawing/2014/main" id="{EB1767C8-001F-407C-A4DD-5F40F075E227}"/>
                  </a:ext>
                </a:extLst>
              </p:cNvPr>
              <p:cNvSpPr/>
              <p:nvPr/>
            </p:nvSpPr>
            <p:spPr>
              <a:xfrm>
                <a:off x="9221298" y="2008782"/>
                <a:ext cx="49474" cy="49469"/>
              </a:xfrm>
              <a:custGeom>
                <a:avLst/>
                <a:gdLst>
                  <a:gd name="connsiteX0" fmla="*/ 49475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5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5" y="24735"/>
                    </a:moveTo>
                    <a:cubicBezTo>
                      <a:pt x="49475" y="38396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5" y="11074"/>
                      <a:pt x="49475" y="2473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007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39" name="Freeform: Shape 238">
                <a:extLst>
                  <a:ext uri="{FF2B5EF4-FFF2-40B4-BE49-F238E27FC236}">
                    <a16:creationId xmlns:a16="http://schemas.microsoft.com/office/drawing/2014/main" id="{47EEAD00-DE6E-433A-A0A2-C254C3195D5C}"/>
                  </a:ext>
                </a:extLst>
              </p:cNvPr>
              <p:cNvSpPr/>
              <p:nvPr/>
            </p:nvSpPr>
            <p:spPr>
              <a:xfrm>
                <a:off x="8340018" y="2519461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007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40" name="Freeform: Shape 239">
                <a:extLst>
                  <a:ext uri="{FF2B5EF4-FFF2-40B4-BE49-F238E27FC236}">
                    <a16:creationId xmlns:a16="http://schemas.microsoft.com/office/drawing/2014/main" id="{4C79BE88-609A-4C9F-85E0-1826CB96C142}"/>
                  </a:ext>
                </a:extLst>
              </p:cNvPr>
              <p:cNvSpPr/>
              <p:nvPr/>
            </p:nvSpPr>
            <p:spPr>
              <a:xfrm>
                <a:off x="7974415" y="2698693"/>
                <a:ext cx="49474" cy="49469"/>
              </a:xfrm>
              <a:custGeom>
                <a:avLst/>
                <a:gdLst>
                  <a:gd name="connsiteX0" fmla="*/ 49475 w 49474"/>
                  <a:gd name="connsiteY0" fmla="*/ 24735 h 49469"/>
                  <a:gd name="connsiteX1" fmla="*/ 24737 w 49474"/>
                  <a:gd name="connsiteY1" fmla="*/ 49469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5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5" y="24735"/>
                    </a:moveTo>
                    <a:cubicBezTo>
                      <a:pt x="49475" y="38395"/>
                      <a:pt x="38399" y="49469"/>
                      <a:pt x="24737" y="49469"/>
                    </a:cubicBezTo>
                    <a:cubicBezTo>
                      <a:pt x="11075" y="49469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5" y="11074"/>
                      <a:pt x="49475" y="2473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007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41" name="Freeform: Shape 240">
                <a:extLst>
                  <a:ext uri="{FF2B5EF4-FFF2-40B4-BE49-F238E27FC236}">
                    <a16:creationId xmlns:a16="http://schemas.microsoft.com/office/drawing/2014/main" id="{5175B14D-C167-4627-861C-9D5AE9775EAC}"/>
                  </a:ext>
                </a:extLst>
              </p:cNvPr>
              <p:cNvSpPr/>
              <p:nvPr/>
            </p:nvSpPr>
            <p:spPr>
              <a:xfrm>
                <a:off x="8455332" y="2743215"/>
                <a:ext cx="49474" cy="49469"/>
              </a:xfrm>
              <a:custGeom>
                <a:avLst/>
                <a:gdLst>
                  <a:gd name="connsiteX0" fmla="*/ 49475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5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5" y="24735"/>
                    </a:moveTo>
                    <a:cubicBezTo>
                      <a:pt x="49475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5" y="11074"/>
                      <a:pt x="49475" y="2473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007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42" name="Freeform: Shape 241">
                <a:extLst>
                  <a:ext uri="{FF2B5EF4-FFF2-40B4-BE49-F238E27FC236}">
                    <a16:creationId xmlns:a16="http://schemas.microsoft.com/office/drawing/2014/main" id="{CDC01BB1-F868-4D34-A160-C18E9A5D2947}"/>
                  </a:ext>
                </a:extLst>
              </p:cNvPr>
              <p:cNvSpPr/>
              <p:nvPr/>
            </p:nvSpPr>
            <p:spPr>
              <a:xfrm>
                <a:off x="9130215" y="1914663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6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007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43" name="Freeform: Shape 242">
                <a:extLst>
                  <a:ext uri="{FF2B5EF4-FFF2-40B4-BE49-F238E27FC236}">
                    <a16:creationId xmlns:a16="http://schemas.microsoft.com/office/drawing/2014/main" id="{20F0FB60-9228-42F2-82BE-7D0D32A34FB2}"/>
                  </a:ext>
                </a:extLst>
              </p:cNvPr>
              <p:cNvSpPr/>
              <p:nvPr/>
            </p:nvSpPr>
            <p:spPr>
              <a:xfrm>
                <a:off x="8476644" y="2973820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007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44" name="Freeform: Shape 243">
                <a:extLst>
                  <a:ext uri="{FF2B5EF4-FFF2-40B4-BE49-F238E27FC236}">
                    <a16:creationId xmlns:a16="http://schemas.microsoft.com/office/drawing/2014/main" id="{88FCD24E-3E96-4429-9860-621D416AADAE}"/>
                  </a:ext>
                </a:extLst>
              </p:cNvPr>
              <p:cNvSpPr/>
              <p:nvPr/>
            </p:nvSpPr>
            <p:spPr>
              <a:xfrm>
                <a:off x="7950819" y="2995257"/>
                <a:ext cx="49474" cy="49469"/>
              </a:xfrm>
              <a:custGeom>
                <a:avLst/>
                <a:gdLst>
                  <a:gd name="connsiteX0" fmla="*/ 49475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5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5" y="24735"/>
                    </a:moveTo>
                    <a:cubicBezTo>
                      <a:pt x="49475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5" y="11074"/>
                      <a:pt x="49475" y="2473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007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45" name="Freeform: Shape 244">
                <a:extLst>
                  <a:ext uri="{FF2B5EF4-FFF2-40B4-BE49-F238E27FC236}">
                    <a16:creationId xmlns:a16="http://schemas.microsoft.com/office/drawing/2014/main" id="{C60CB50C-95DB-4C8B-8CE8-3290C8ADB78E}"/>
                  </a:ext>
                </a:extLst>
              </p:cNvPr>
              <p:cNvSpPr/>
              <p:nvPr/>
            </p:nvSpPr>
            <p:spPr>
              <a:xfrm>
                <a:off x="8962762" y="1967938"/>
                <a:ext cx="49474" cy="49469"/>
              </a:xfrm>
              <a:custGeom>
                <a:avLst/>
                <a:gdLst>
                  <a:gd name="connsiteX0" fmla="*/ 49475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5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5" y="24735"/>
                    </a:moveTo>
                    <a:cubicBezTo>
                      <a:pt x="49475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5" y="11074"/>
                      <a:pt x="49475" y="2473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007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46" name="Freeform: Shape 245">
                <a:extLst>
                  <a:ext uri="{FF2B5EF4-FFF2-40B4-BE49-F238E27FC236}">
                    <a16:creationId xmlns:a16="http://schemas.microsoft.com/office/drawing/2014/main" id="{A9EED571-CDE6-4E1E-853A-D27D73858858}"/>
                  </a:ext>
                </a:extLst>
              </p:cNvPr>
              <p:cNvSpPr/>
              <p:nvPr/>
            </p:nvSpPr>
            <p:spPr>
              <a:xfrm>
                <a:off x="8653737" y="3031661"/>
                <a:ext cx="49474" cy="49469"/>
              </a:xfrm>
              <a:custGeom>
                <a:avLst/>
                <a:gdLst>
                  <a:gd name="connsiteX0" fmla="*/ 49475 w 49474"/>
                  <a:gd name="connsiteY0" fmla="*/ 24735 h 49469"/>
                  <a:gd name="connsiteX1" fmla="*/ 24737 w 49474"/>
                  <a:gd name="connsiteY1" fmla="*/ 49469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5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5" y="24735"/>
                    </a:moveTo>
                    <a:cubicBezTo>
                      <a:pt x="49475" y="38395"/>
                      <a:pt x="38399" y="49469"/>
                      <a:pt x="24737" y="49469"/>
                    </a:cubicBezTo>
                    <a:cubicBezTo>
                      <a:pt x="11075" y="49469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5" y="11074"/>
                      <a:pt x="49475" y="2473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007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47" name="Freeform: Shape 246">
                <a:extLst>
                  <a:ext uri="{FF2B5EF4-FFF2-40B4-BE49-F238E27FC236}">
                    <a16:creationId xmlns:a16="http://schemas.microsoft.com/office/drawing/2014/main" id="{BC2EFD02-F975-4C86-BDD3-19143E0B0915}"/>
                  </a:ext>
                </a:extLst>
              </p:cNvPr>
              <p:cNvSpPr/>
              <p:nvPr/>
            </p:nvSpPr>
            <p:spPr>
              <a:xfrm>
                <a:off x="7943715" y="2547620"/>
                <a:ext cx="49474" cy="49469"/>
              </a:xfrm>
              <a:custGeom>
                <a:avLst/>
                <a:gdLst>
                  <a:gd name="connsiteX0" fmla="*/ 49475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5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5" y="24735"/>
                    </a:moveTo>
                    <a:cubicBezTo>
                      <a:pt x="49475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5" y="11074"/>
                      <a:pt x="49475" y="2473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007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48" name="Freeform: Shape 247">
                <a:extLst>
                  <a:ext uri="{FF2B5EF4-FFF2-40B4-BE49-F238E27FC236}">
                    <a16:creationId xmlns:a16="http://schemas.microsoft.com/office/drawing/2014/main" id="{24BF1D3D-3939-49CE-A541-5342393C4872}"/>
                  </a:ext>
                </a:extLst>
              </p:cNvPr>
              <p:cNvSpPr/>
              <p:nvPr/>
            </p:nvSpPr>
            <p:spPr>
              <a:xfrm>
                <a:off x="8938786" y="2845326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007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49" name="Freeform: Shape 248">
                <a:extLst>
                  <a:ext uri="{FF2B5EF4-FFF2-40B4-BE49-F238E27FC236}">
                    <a16:creationId xmlns:a16="http://schemas.microsoft.com/office/drawing/2014/main" id="{1A0BB1CD-638F-4333-BFBD-895EC66FDF4F}"/>
                  </a:ext>
                </a:extLst>
              </p:cNvPr>
              <p:cNvSpPr/>
              <p:nvPr/>
            </p:nvSpPr>
            <p:spPr>
              <a:xfrm>
                <a:off x="8200475" y="2422297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007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50" name="Freeform: Shape 249">
                <a:extLst>
                  <a:ext uri="{FF2B5EF4-FFF2-40B4-BE49-F238E27FC236}">
                    <a16:creationId xmlns:a16="http://schemas.microsoft.com/office/drawing/2014/main" id="{B6C77687-6240-4516-990A-84BBE2ABD8B9}"/>
                  </a:ext>
                </a:extLst>
              </p:cNvPr>
              <p:cNvSpPr/>
              <p:nvPr/>
            </p:nvSpPr>
            <p:spPr>
              <a:xfrm>
                <a:off x="9362364" y="2324246"/>
                <a:ext cx="49474" cy="49469"/>
              </a:xfrm>
              <a:custGeom>
                <a:avLst/>
                <a:gdLst>
                  <a:gd name="connsiteX0" fmla="*/ 49475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5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5" y="24735"/>
                    </a:moveTo>
                    <a:cubicBezTo>
                      <a:pt x="49475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5" y="11074"/>
                      <a:pt x="49475" y="2473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007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51" name="Freeform: Shape 250">
                <a:extLst>
                  <a:ext uri="{FF2B5EF4-FFF2-40B4-BE49-F238E27FC236}">
                    <a16:creationId xmlns:a16="http://schemas.microsoft.com/office/drawing/2014/main" id="{58B4BB37-7DBC-4079-8DB4-F190BFC5EF84}"/>
                  </a:ext>
                </a:extLst>
              </p:cNvPr>
              <p:cNvSpPr/>
              <p:nvPr/>
            </p:nvSpPr>
            <p:spPr>
              <a:xfrm>
                <a:off x="9212926" y="2503859"/>
                <a:ext cx="49474" cy="49469"/>
              </a:xfrm>
              <a:custGeom>
                <a:avLst/>
                <a:gdLst>
                  <a:gd name="connsiteX0" fmla="*/ 49475 w 49474"/>
                  <a:gd name="connsiteY0" fmla="*/ 24735 h 49469"/>
                  <a:gd name="connsiteX1" fmla="*/ 24737 w 49474"/>
                  <a:gd name="connsiteY1" fmla="*/ 49469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5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5" y="24735"/>
                    </a:moveTo>
                    <a:cubicBezTo>
                      <a:pt x="49475" y="38395"/>
                      <a:pt x="38399" y="49469"/>
                      <a:pt x="24737" y="49469"/>
                    </a:cubicBezTo>
                    <a:cubicBezTo>
                      <a:pt x="11075" y="49469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5" y="11074"/>
                      <a:pt x="49475" y="2473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007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52" name="Freeform: Shape 251">
                <a:extLst>
                  <a:ext uri="{FF2B5EF4-FFF2-40B4-BE49-F238E27FC236}">
                    <a16:creationId xmlns:a16="http://schemas.microsoft.com/office/drawing/2014/main" id="{F2B019B0-371A-4492-9FEE-52B2B0DBBBF3}"/>
                  </a:ext>
                </a:extLst>
              </p:cNvPr>
              <p:cNvSpPr/>
              <p:nvPr/>
            </p:nvSpPr>
            <p:spPr>
              <a:xfrm>
                <a:off x="9359954" y="2455658"/>
                <a:ext cx="49474" cy="49469"/>
              </a:xfrm>
              <a:custGeom>
                <a:avLst/>
                <a:gdLst>
                  <a:gd name="connsiteX0" fmla="*/ 49475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5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5" y="24735"/>
                    </a:moveTo>
                    <a:cubicBezTo>
                      <a:pt x="49475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5" y="11074"/>
                      <a:pt x="49475" y="2473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007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53" name="Freeform: Shape 252">
                <a:extLst>
                  <a:ext uri="{FF2B5EF4-FFF2-40B4-BE49-F238E27FC236}">
                    <a16:creationId xmlns:a16="http://schemas.microsoft.com/office/drawing/2014/main" id="{85CBF92E-E412-4B67-AEA1-795E2796AD68}"/>
                  </a:ext>
                </a:extLst>
              </p:cNvPr>
              <p:cNvSpPr/>
              <p:nvPr/>
            </p:nvSpPr>
            <p:spPr>
              <a:xfrm>
                <a:off x="7925194" y="2920164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007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54" name="Freeform: Shape 253">
                <a:extLst>
                  <a:ext uri="{FF2B5EF4-FFF2-40B4-BE49-F238E27FC236}">
                    <a16:creationId xmlns:a16="http://schemas.microsoft.com/office/drawing/2014/main" id="{DEEB7465-793A-47F2-BDAD-5EE8DA01EDCE}"/>
                  </a:ext>
                </a:extLst>
              </p:cNvPr>
              <p:cNvSpPr/>
              <p:nvPr/>
            </p:nvSpPr>
            <p:spPr>
              <a:xfrm>
                <a:off x="8553520" y="2786850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007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55" name="Freeform: Shape 254">
                <a:extLst>
                  <a:ext uri="{FF2B5EF4-FFF2-40B4-BE49-F238E27FC236}">
                    <a16:creationId xmlns:a16="http://schemas.microsoft.com/office/drawing/2014/main" id="{5F82B69B-8093-4B38-999F-2528FE70C918}"/>
                  </a:ext>
                </a:extLst>
              </p:cNvPr>
              <p:cNvSpPr/>
              <p:nvPr/>
            </p:nvSpPr>
            <p:spPr>
              <a:xfrm>
                <a:off x="8255404" y="3444923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69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69"/>
                      <a:pt x="24737" y="49469"/>
                    </a:cubicBezTo>
                    <a:cubicBezTo>
                      <a:pt x="11075" y="49469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007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56" name="Freeform: Shape 255">
                <a:extLst>
                  <a:ext uri="{FF2B5EF4-FFF2-40B4-BE49-F238E27FC236}">
                    <a16:creationId xmlns:a16="http://schemas.microsoft.com/office/drawing/2014/main" id="{09ED9586-340F-4A05-A3FD-A48CBDE839BB}"/>
                  </a:ext>
                </a:extLst>
              </p:cNvPr>
              <p:cNvSpPr/>
              <p:nvPr/>
            </p:nvSpPr>
            <p:spPr>
              <a:xfrm>
                <a:off x="9067293" y="1899569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007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57" name="Freeform: Shape 256">
                <a:extLst>
                  <a:ext uri="{FF2B5EF4-FFF2-40B4-BE49-F238E27FC236}">
                    <a16:creationId xmlns:a16="http://schemas.microsoft.com/office/drawing/2014/main" id="{B94B977F-5045-4EE4-B989-E3BD7DFDD035}"/>
                  </a:ext>
                </a:extLst>
              </p:cNvPr>
              <p:cNvSpPr/>
              <p:nvPr/>
            </p:nvSpPr>
            <p:spPr>
              <a:xfrm>
                <a:off x="8440363" y="2762750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007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58" name="Freeform: Shape 257">
                <a:extLst>
                  <a:ext uri="{FF2B5EF4-FFF2-40B4-BE49-F238E27FC236}">
                    <a16:creationId xmlns:a16="http://schemas.microsoft.com/office/drawing/2014/main" id="{A3D6B01A-2038-4265-919F-D78488AA993B}"/>
                  </a:ext>
                </a:extLst>
              </p:cNvPr>
              <p:cNvSpPr/>
              <p:nvPr/>
            </p:nvSpPr>
            <p:spPr>
              <a:xfrm>
                <a:off x="8722367" y="2674339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69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69"/>
                      <a:pt x="24737" y="49469"/>
                    </a:cubicBezTo>
                    <a:cubicBezTo>
                      <a:pt x="11075" y="49469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007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59" name="Freeform: Shape 258">
                <a:extLst>
                  <a:ext uri="{FF2B5EF4-FFF2-40B4-BE49-F238E27FC236}">
                    <a16:creationId xmlns:a16="http://schemas.microsoft.com/office/drawing/2014/main" id="{DD807DF8-FA7D-4DEB-B1F7-1136DC0F86C7}"/>
                  </a:ext>
                </a:extLst>
              </p:cNvPr>
              <p:cNvSpPr/>
              <p:nvPr/>
            </p:nvSpPr>
            <p:spPr>
              <a:xfrm>
                <a:off x="8452541" y="2548381"/>
                <a:ext cx="49474" cy="49469"/>
              </a:xfrm>
              <a:custGeom>
                <a:avLst/>
                <a:gdLst>
                  <a:gd name="connsiteX0" fmla="*/ 49475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5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5" y="24735"/>
                    </a:moveTo>
                    <a:cubicBezTo>
                      <a:pt x="49475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5" y="11074"/>
                      <a:pt x="49475" y="2473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007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60" name="Freeform: Shape 259">
                <a:extLst>
                  <a:ext uri="{FF2B5EF4-FFF2-40B4-BE49-F238E27FC236}">
                    <a16:creationId xmlns:a16="http://schemas.microsoft.com/office/drawing/2014/main" id="{7F73E1A0-8CF5-4DB2-BF5E-7DA0BF9F2DA4}"/>
                  </a:ext>
                </a:extLst>
              </p:cNvPr>
              <p:cNvSpPr/>
              <p:nvPr/>
            </p:nvSpPr>
            <p:spPr>
              <a:xfrm>
                <a:off x="8801780" y="2451218"/>
                <a:ext cx="49474" cy="49469"/>
              </a:xfrm>
              <a:custGeom>
                <a:avLst/>
                <a:gdLst>
                  <a:gd name="connsiteX0" fmla="*/ 49475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5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5" y="24735"/>
                    </a:moveTo>
                    <a:cubicBezTo>
                      <a:pt x="49475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5" y="11074"/>
                      <a:pt x="49475" y="2473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007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61" name="Freeform: Shape 260">
                <a:extLst>
                  <a:ext uri="{FF2B5EF4-FFF2-40B4-BE49-F238E27FC236}">
                    <a16:creationId xmlns:a16="http://schemas.microsoft.com/office/drawing/2014/main" id="{549FAC2A-1CA8-43C7-95D4-D47E3A145381}"/>
                  </a:ext>
                </a:extLst>
              </p:cNvPr>
              <p:cNvSpPr/>
              <p:nvPr/>
            </p:nvSpPr>
            <p:spPr>
              <a:xfrm>
                <a:off x="9303248" y="2134866"/>
                <a:ext cx="49474" cy="49469"/>
              </a:xfrm>
              <a:custGeom>
                <a:avLst/>
                <a:gdLst>
                  <a:gd name="connsiteX0" fmla="*/ 49475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5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5" y="24735"/>
                    </a:moveTo>
                    <a:cubicBezTo>
                      <a:pt x="49475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5" y="11074"/>
                      <a:pt x="49475" y="2473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007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62" name="Freeform: Shape 261">
                <a:extLst>
                  <a:ext uri="{FF2B5EF4-FFF2-40B4-BE49-F238E27FC236}">
                    <a16:creationId xmlns:a16="http://schemas.microsoft.com/office/drawing/2014/main" id="{36DC5DA3-E74A-4F46-BCDA-E8C860868031}"/>
                  </a:ext>
                </a:extLst>
              </p:cNvPr>
              <p:cNvSpPr/>
              <p:nvPr/>
            </p:nvSpPr>
            <p:spPr>
              <a:xfrm>
                <a:off x="8514448" y="2521744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007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63" name="Freeform: Shape 262">
                <a:extLst>
                  <a:ext uri="{FF2B5EF4-FFF2-40B4-BE49-F238E27FC236}">
                    <a16:creationId xmlns:a16="http://schemas.microsoft.com/office/drawing/2014/main" id="{6878A6B6-81D3-4713-8A69-B1F48B701A35}"/>
                  </a:ext>
                </a:extLst>
              </p:cNvPr>
              <p:cNvSpPr/>
              <p:nvPr/>
            </p:nvSpPr>
            <p:spPr>
              <a:xfrm>
                <a:off x="8203520" y="3027349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007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64" name="Freeform: Shape 263">
                <a:extLst>
                  <a:ext uri="{FF2B5EF4-FFF2-40B4-BE49-F238E27FC236}">
                    <a16:creationId xmlns:a16="http://schemas.microsoft.com/office/drawing/2014/main" id="{FCA73409-D46F-4FA2-BC16-967AE202D933}"/>
                  </a:ext>
                </a:extLst>
              </p:cNvPr>
              <p:cNvSpPr/>
              <p:nvPr/>
            </p:nvSpPr>
            <p:spPr>
              <a:xfrm>
                <a:off x="8680504" y="1938891"/>
                <a:ext cx="49474" cy="49469"/>
              </a:xfrm>
              <a:custGeom>
                <a:avLst/>
                <a:gdLst>
                  <a:gd name="connsiteX0" fmla="*/ 49475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5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5" y="24735"/>
                    </a:moveTo>
                    <a:cubicBezTo>
                      <a:pt x="49475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5" y="11074"/>
                      <a:pt x="49475" y="2473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007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65" name="Freeform: Shape 264">
                <a:extLst>
                  <a:ext uri="{FF2B5EF4-FFF2-40B4-BE49-F238E27FC236}">
                    <a16:creationId xmlns:a16="http://schemas.microsoft.com/office/drawing/2014/main" id="{21AAE9F8-6804-4CC9-BD65-A17E6B3F5223}"/>
                  </a:ext>
                </a:extLst>
              </p:cNvPr>
              <p:cNvSpPr/>
              <p:nvPr/>
            </p:nvSpPr>
            <p:spPr>
              <a:xfrm>
                <a:off x="7955132" y="2481280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69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69"/>
                      <a:pt x="24737" y="49469"/>
                    </a:cubicBezTo>
                    <a:cubicBezTo>
                      <a:pt x="11075" y="49469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007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66" name="Freeform: Shape 265">
                <a:extLst>
                  <a:ext uri="{FF2B5EF4-FFF2-40B4-BE49-F238E27FC236}">
                    <a16:creationId xmlns:a16="http://schemas.microsoft.com/office/drawing/2014/main" id="{46FAEAFD-B4DF-4F79-8629-C7F939449385}"/>
                  </a:ext>
                </a:extLst>
              </p:cNvPr>
              <p:cNvSpPr/>
              <p:nvPr/>
            </p:nvSpPr>
            <p:spPr>
              <a:xfrm>
                <a:off x="8624560" y="2311308"/>
                <a:ext cx="49474" cy="49469"/>
              </a:xfrm>
              <a:custGeom>
                <a:avLst/>
                <a:gdLst>
                  <a:gd name="connsiteX0" fmla="*/ 49475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5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5" y="24735"/>
                    </a:moveTo>
                    <a:cubicBezTo>
                      <a:pt x="49475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5" y="11074"/>
                      <a:pt x="49475" y="2473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007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67" name="Freeform: Shape 266">
                <a:extLst>
                  <a:ext uri="{FF2B5EF4-FFF2-40B4-BE49-F238E27FC236}">
                    <a16:creationId xmlns:a16="http://schemas.microsoft.com/office/drawing/2014/main" id="{94F86401-0685-4EFC-85A6-40F15633796A}"/>
                  </a:ext>
                </a:extLst>
              </p:cNvPr>
              <p:cNvSpPr/>
              <p:nvPr/>
            </p:nvSpPr>
            <p:spPr>
              <a:xfrm>
                <a:off x="8995111" y="2013349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6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007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68" name="Freeform: Shape 267">
                <a:extLst>
                  <a:ext uri="{FF2B5EF4-FFF2-40B4-BE49-F238E27FC236}">
                    <a16:creationId xmlns:a16="http://schemas.microsoft.com/office/drawing/2014/main" id="{D8DDA0AB-6E2A-4C0E-B4EE-D6EEFBAD1DC8}"/>
                  </a:ext>
                </a:extLst>
              </p:cNvPr>
              <p:cNvSpPr/>
              <p:nvPr/>
            </p:nvSpPr>
            <p:spPr>
              <a:xfrm>
                <a:off x="8510515" y="2441324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007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69" name="Freeform: Shape 268">
                <a:extLst>
                  <a:ext uri="{FF2B5EF4-FFF2-40B4-BE49-F238E27FC236}">
                    <a16:creationId xmlns:a16="http://schemas.microsoft.com/office/drawing/2014/main" id="{729D6840-C3F5-41D9-8317-CE55AE444410}"/>
                  </a:ext>
                </a:extLst>
              </p:cNvPr>
              <p:cNvSpPr/>
              <p:nvPr/>
            </p:nvSpPr>
            <p:spPr>
              <a:xfrm>
                <a:off x="8795437" y="3004770"/>
                <a:ext cx="49474" cy="49469"/>
              </a:xfrm>
              <a:custGeom>
                <a:avLst/>
                <a:gdLst>
                  <a:gd name="connsiteX0" fmla="*/ 49475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5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5" y="24735"/>
                    </a:moveTo>
                    <a:cubicBezTo>
                      <a:pt x="49475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5" y="11074"/>
                      <a:pt x="49475" y="2473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007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70" name="Freeform: Shape 269">
                <a:extLst>
                  <a:ext uri="{FF2B5EF4-FFF2-40B4-BE49-F238E27FC236}">
                    <a16:creationId xmlns:a16="http://schemas.microsoft.com/office/drawing/2014/main" id="{E1475090-FE84-4556-9EB6-30134F730B47}"/>
                  </a:ext>
                </a:extLst>
              </p:cNvPr>
              <p:cNvSpPr/>
              <p:nvPr/>
            </p:nvSpPr>
            <p:spPr>
              <a:xfrm>
                <a:off x="9222186" y="1951321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6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007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71" name="Freeform: Shape 270">
                <a:extLst>
                  <a:ext uri="{FF2B5EF4-FFF2-40B4-BE49-F238E27FC236}">
                    <a16:creationId xmlns:a16="http://schemas.microsoft.com/office/drawing/2014/main" id="{F5A57A4D-0B9C-44D5-BE8B-24622E3878BC}"/>
                  </a:ext>
                </a:extLst>
              </p:cNvPr>
              <p:cNvSpPr/>
              <p:nvPr/>
            </p:nvSpPr>
            <p:spPr>
              <a:xfrm>
                <a:off x="8414103" y="2222516"/>
                <a:ext cx="49474" cy="49469"/>
              </a:xfrm>
              <a:custGeom>
                <a:avLst/>
                <a:gdLst>
                  <a:gd name="connsiteX0" fmla="*/ 49475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5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5" y="24735"/>
                    </a:moveTo>
                    <a:cubicBezTo>
                      <a:pt x="49475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5" y="11074"/>
                      <a:pt x="49475" y="2473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007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72" name="Freeform: Shape 271">
                <a:extLst>
                  <a:ext uri="{FF2B5EF4-FFF2-40B4-BE49-F238E27FC236}">
                    <a16:creationId xmlns:a16="http://schemas.microsoft.com/office/drawing/2014/main" id="{46FACFF6-BE46-4078-83F5-A35BAC2D853F}"/>
                  </a:ext>
                </a:extLst>
              </p:cNvPr>
              <p:cNvSpPr/>
              <p:nvPr/>
            </p:nvSpPr>
            <p:spPr>
              <a:xfrm>
                <a:off x="8191976" y="3209118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007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73" name="Freeform: Shape 272">
                <a:extLst>
                  <a:ext uri="{FF2B5EF4-FFF2-40B4-BE49-F238E27FC236}">
                    <a16:creationId xmlns:a16="http://schemas.microsoft.com/office/drawing/2014/main" id="{30956E61-3C7D-4205-8172-104DFE367321}"/>
                  </a:ext>
                </a:extLst>
              </p:cNvPr>
              <p:cNvSpPr/>
              <p:nvPr/>
            </p:nvSpPr>
            <p:spPr>
              <a:xfrm>
                <a:off x="7251073" y="2784060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007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74" name="Freeform: Shape 273">
                <a:extLst>
                  <a:ext uri="{FF2B5EF4-FFF2-40B4-BE49-F238E27FC236}">
                    <a16:creationId xmlns:a16="http://schemas.microsoft.com/office/drawing/2014/main" id="{16B8BBF6-BCC8-446C-9898-C4AE7ABDC85D}"/>
                  </a:ext>
                </a:extLst>
              </p:cNvPr>
              <p:cNvSpPr/>
              <p:nvPr/>
            </p:nvSpPr>
            <p:spPr>
              <a:xfrm>
                <a:off x="8349913" y="2960501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69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69"/>
                      <a:pt x="24737" y="49469"/>
                    </a:cubicBezTo>
                    <a:cubicBezTo>
                      <a:pt x="11075" y="49469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007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75" name="Freeform: Shape 274">
                <a:extLst>
                  <a:ext uri="{FF2B5EF4-FFF2-40B4-BE49-F238E27FC236}">
                    <a16:creationId xmlns:a16="http://schemas.microsoft.com/office/drawing/2014/main" id="{EDD355BA-9FCD-485A-9EFF-0BFFB145449C}"/>
                  </a:ext>
                </a:extLst>
              </p:cNvPr>
              <p:cNvSpPr/>
              <p:nvPr/>
            </p:nvSpPr>
            <p:spPr>
              <a:xfrm>
                <a:off x="8563161" y="1954112"/>
                <a:ext cx="49474" cy="49469"/>
              </a:xfrm>
              <a:custGeom>
                <a:avLst/>
                <a:gdLst>
                  <a:gd name="connsiteX0" fmla="*/ 49475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5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5" y="24735"/>
                    </a:moveTo>
                    <a:cubicBezTo>
                      <a:pt x="49475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5" y="11074"/>
                      <a:pt x="49475" y="2473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007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76" name="Freeform: Shape 275">
                <a:extLst>
                  <a:ext uri="{FF2B5EF4-FFF2-40B4-BE49-F238E27FC236}">
                    <a16:creationId xmlns:a16="http://schemas.microsoft.com/office/drawing/2014/main" id="{E00FF8C5-2D70-429D-9922-ECB4AD489978}"/>
                  </a:ext>
                </a:extLst>
              </p:cNvPr>
              <p:cNvSpPr/>
              <p:nvPr/>
            </p:nvSpPr>
            <p:spPr>
              <a:xfrm>
                <a:off x="9321516" y="2843043"/>
                <a:ext cx="49474" cy="49469"/>
              </a:xfrm>
              <a:custGeom>
                <a:avLst/>
                <a:gdLst>
                  <a:gd name="connsiteX0" fmla="*/ 49475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5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5" y="24735"/>
                    </a:moveTo>
                    <a:cubicBezTo>
                      <a:pt x="49475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5" y="11074"/>
                      <a:pt x="49475" y="2473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007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77" name="Freeform: Shape 276">
                <a:extLst>
                  <a:ext uri="{FF2B5EF4-FFF2-40B4-BE49-F238E27FC236}">
                    <a16:creationId xmlns:a16="http://schemas.microsoft.com/office/drawing/2014/main" id="{860DD66D-A3B2-4465-A9E7-5E3CC1451F5C}"/>
                  </a:ext>
                </a:extLst>
              </p:cNvPr>
              <p:cNvSpPr/>
              <p:nvPr/>
            </p:nvSpPr>
            <p:spPr>
              <a:xfrm>
                <a:off x="7997503" y="2889595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007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78" name="Freeform: Shape 277">
                <a:extLst>
                  <a:ext uri="{FF2B5EF4-FFF2-40B4-BE49-F238E27FC236}">
                    <a16:creationId xmlns:a16="http://schemas.microsoft.com/office/drawing/2014/main" id="{A6E822A9-3F3F-4E5B-8AAC-C58338C8CB26}"/>
                  </a:ext>
                </a:extLst>
              </p:cNvPr>
              <p:cNvSpPr/>
              <p:nvPr/>
            </p:nvSpPr>
            <p:spPr>
              <a:xfrm>
                <a:off x="9037228" y="2020325"/>
                <a:ext cx="49474" cy="49469"/>
              </a:xfrm>
              <a:custGeom>
                <a:avLst/>
                <a:gdLst>
                  <a:gd name="connsiteX0" fmla="*/ 49475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5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5" y="24735"/>
                    </a:moveTo>
                    <a:cubicBezTo>
                      <a:pt x="49475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5" y="11074"/>
                      <a:pt x="49475" y="2473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007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79" name="Freeform: Shape 278">
                <a:extLst>
                  <a:ext uri="{FF2B5EF4-FFF2-40B4-BE49-F238E27FC236}">
                    <a16:creationId xmlns:a16="http://schemas.microsoft.com/office/drawing/2014/main" id="{E468C7A6-7E7E-45D9-B4CA-64F0C3DC9519}"/>
                  </a:ext>
                </a:extLst>
              </p:cNvPr>
              <p:cNvSpPr/>
              <p:nvPr/>
            </p:nvSpPr>
            <p:spPr>
              <a:xfrm>
                <a:off x="9651346" y="2091866"/>
                <a:ext cx="49474" cy="49469"/>
              </a:xfrm>
              <a:custGeom>
                <a:avLst/>
                <a:gdLst>
                  <a:gd name="connsiteX0" fmla="*/ 49475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5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5" y="24735"/>
                    </a:moveTo>
                    <a:cubicBezTo>
                      <a:pt x="49475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5" y="11074"/>
                      <a:pt x="49475" y="2473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007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80" name="Freeform: Shape 279">
                <a:extLst>
                  <a:ext uri="{FF2B5EF4-FFF2-40B4-BE49-F238E27FC236}">
                    <a16:creationId xmlns:a16="http://schemas.microsoft.com/office/drawing/2014/main" id="{039C7975-37CA-4829-AB44-150934C78F8E}"/>
                  </a:ext>
                </a:extLst>
              </p:cNvPr>
              <p:cNvSpPr/>
              <p:nvPr/>
            </p:nvSpPr>
            <p:spPr>
              <a:xfrm>
                <a:off x="9543897" y="2463268"/>
                <a:ext cx="49474" cy="49469"/>
              </a:xfrm>
              <a:custGeom>
                <a:avLst/>
                <a:gdLst>
                  <a:gd name="connsiteX0" fmla="*/ 49475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5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5" y="24735"/>
                    </a:moveTo>
                    <a:cubicBezTo>
                      <a:pt x="49475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5" y="11074"/>
                      <a:pt x="49475" y="2473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007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81" name="Freeform: Shape 280">
                <a:extLst>
                  <a:ext uri="{FF2B5EF4-FFF2-40B4-BE49-F238E27FC236}">
                    <a16:creationId xmlns:a16="http://schemas.microsoft.com/office/drawing/2014/main" id="{5C40C8D3-5140-49D7-B904-16EDEAA5B11B}"/>
                  </a:ext>
                </a:extLst>
              </p:cNvPr>
              <p:cNvSpPr/>
              <p:nvPr/>
            </p:nvSpPr>
            <p:spPr>
              <a:xfrm>
                <a:off x="8223944" y="2527832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007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82" name="Freeform: Shape 281">
                <a:extLst>
                  <a:ext uri="{FF2B5EF4-FFF2-40B4-BE49-F238E27FC236}">
                    <a16:creationId xmlns:a16="http://schemas.microsoft.com/office/drawing/2014/main" id="{5835FB67-70A7-4D5D-9209-805481F60506}"/>
                  </a:ext>
                </a:extLst>
              </p:cNvPr>
              <p:cNvSpPr/>
              <p:nvPr/>
            </p:nvSpPr>
            <p:spPr>
              <a:xfrm>
                <a:off x="7934708" y="2788626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007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83" name="Freeform: Shape 282">
                <a:extLst>
                  <a:ext uri="{FF2B5EF4-FFF2-40B4-BE49-F238E27FC236}">
                    <a16:creationId xmlns:a16="http://schemas.microsoft.com/office/drawing/2014/main" id="{2279E4BA-E033-4150-9319-85E4C2F50BCA}"/>
                  </a:ext>
                </a:extLst>
              </p:cNvPr>
              <p:cNvSpPr/>
              <p:nvPr/>
            </p:nvSpPr>
            <p:spPr>
              <a:xfrm>
                <a:off x="8552505" y="2914583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007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84" name="Freeform: Shape 283">
                <a:extLst>
                  <a:ext uri="{FF2B5EF4-FFF2-40B4-BE49-F238E27FC236}">
                    <a16:creationId xmlns:a16="http://schemas.microsoft.com/office/drawing/2014/main" id="{41C349CE-A6E5-4C83-864E-C18F181AF268}"/>
                  </a:ext>
                </a:extLst>
              </p:cNvPr>
              <p:cNvSpPr/>
              <p:nvPr/>
            </p:nvSpPr>
            <p:spPr>
              <a:xfrm>
                <a:off x="7929634" y="2553075"/>
                <a:ext cx="49474" cy="49469"/>
              </a:xfrm>
              <a:custGeom>
                <a:avLst/>
                <a:gdLst>
                  <a:gd name="connsiteX0" fmla="*/ 49475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5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5" y="24735"/>
                    </a:moveTo>
                    <a:cubicBezTo>
                      <a:pt x="49475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5" y="11074"/>
                      <a:pt x="49475" y="2473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007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85" name="Freeform: Shape 284">
                <a:extLst>
                  <a:ext uri="{FF2B5EF4-FFF2-40B4-BE49-F238E27FC236}">
                    <a16:creationId xmlns:a16="http://schemas.microsoft.com/office/drawing/2014/main" id="{94002D93-98C9-4EC5-ACE2-46AEE62034CB}"/>
                  </a:ext>
                </a:extLst>
              </p:cNvPr>
              <p:cNvSpPr/>
              <p:nvPr/>
            </p:nvSpPr>
            <p:spPr>
              <a:xfrm>
                <a:off x="8220519" y="2869553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69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69"/>
                      <a:pt x="24737" y="49469"/>
                    </a:cubicBezTo>
                    <a:cubicBezTo>
                      <a:pt x="11075" y="49469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007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86" name="Freeform: Shape 285">
                <a:extLst>
                  <a:ext uri="{FF2B5EF4-FFF2-40B4-BE49-F238E27FC236}">
                    <a16:creationId xmlns:a16="http://schemas.microsoft.com/office/drawing/2014/main" id="{7454BB99-15EE-4390-AFA8-310CE4C10BCE}"/>
                  </a:ext>
                </a:extLst>
              </p:cNvPr>
              <p:cNvSpPr/>
              <p:nvPr/>
            </p:nvSpPr>
            <p:spPr>
              <a:xfrm>
                <a:off x="8815988" y="2445891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007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87" name="Freeform: Shape 286">
                <a:extLst>
                  <a:ext uri="{FF2B5EF4-FFF2-40B4-BE49-F238E27FC236}">
                    <a16:creationId xmlns:a16="http://schemas.microsoft.com/office/drawing/2014/main" id="{202D3BC6-D312-4CD2-B8FF-7F99F5AA1C41}"/>
                  </a:ext>
                </a:extLst>
              </p:cNvPr>
              <p:cNvSpPr/>
              <p:nvPr/>
            </p:nvSpPr>
            <p:spPr>
              <a:xfrm>
                <a:off x="8214049" y="2206534"/>
                <a:ext cx="49474" cy="49469"/>
              </a:xfrm>
              <a:custGeom>
                <a:avLst/>
                <a:gdLst>
                  <a:gd name="connsiteX0" fmla="*/ 49475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5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5" y="24735"/>
                    </a:moveTo>
                    <a:cubicBezTo>
                      <a:pt x="49475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5" y="11074"/>
                      <a:pt x="49475" y="2473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007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88" name="Freeform: Shape 287">
                <a:extLst>
                  <a:ext uri="{FF2B5EF4-FFF2-40B4-BE49-F238E27FC236}">
                    <a16:creationId xmlns:a16="http://schemas.microsoft.com/office/drawing/2014/main" id="{C1415EDF-1717-460A-853C-3A5B1D64A015}"/>
                  </a:ext>
                </a:extLst>
              </p:cNvPr>
              <p:cNvSpPr/>
              <p:nvPr/>
            </p:nvSpPr>
            <p:spPr>
              <a:xfrm>
                <a:off x="8181193" y="1759532"/>
                <a:ext cx="49474" cy="49469"/>
              </a:xfrm>
              <a:custGeom>
                <a:avLst/>
                <a:gdLst>
                  <a:gd name="connsiteX0" fmla="*/ 49475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5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5" y="24735"/>
                    </a:moveTo>
                    <a:cubicBezTo>
                      <a:pt x="49475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5" y="11074"/>
                      <a:pt x="49475" y="2473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007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89" name="Freeform: Shape 288">
                <a:extLst>
                  <a:ext uri="{FF2B5EF4-FFF2-40B4-BE49-F238E27FC236}">
                    <a16:creationId xmlns:a16="http://schemas.microsoft.com/office/drawing/2014/main" id="{61C2021B-6416-4945-8116-57880028DAFE}"/>
                  </a:ext>
                </a:extLst>
              </p:cNvPr>
              <p:cNvSpPr/>
              <p:nvPr/>
            </p:nvSpPr>
            <p:spPr>
              <a:xfrm>
                <a:off x="9092411" y="2320694"/>
                <a:ext cx="49474" cy="49469"/>
              </a:xfrm>
              <a:custGeom>
                <a:avLst/>
                <a:gdLst>
                  <a:gd name="connsiteX0" fmla="*/ 49475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5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5" y="24735"/>
                    </a:moveTo>
                    <a:cubicBezTo>
                      <a:pt x="49475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5" y="11074"/>
                      <a:pt x="49475" y="2473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007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90" name="Freeform: Shape 289">
                <a:extLst>
                  <a:ext uri="{FF2B5EF4-FFF2-40B4-BE49-F238E27FC236}">
                    <a16:creationId xmlns:a16="http://schemas.microsoft.com/office/drawing/2014/main" id="{D7ECCDC5-EB3E-4E09-B6C6-BA6F2AFFCD99}"/>
                  </a:ext>
                </a:extLst>
              </p:cNvPr>
              <p:cNvSpPr/>
              <p:nvPr/>
            </p:nvSpPr>
            <p:spPr>
              <a:xfrm>
                <a:off x="9003484" y="2466820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69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69"/>
                      <a:pt x="24737" y="49469"/>
                    </a:cubicBezTo>
                    <a:cubicBezTo>
                      <a:pt x="11075" y="49469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007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91" name="Freeform: Shape 290">
                <a:extLst>
                  <a:ext uri="{FF2B5EF4-FFF2-40B4-BE49-F238E27FC236}">
                    <a16:creationId xmlns:a16="http://schemas.microsoft.com/office/drawing/2014/main" id="{0CB6F5F1-D3A6-4D24-9E4C-2500A1084D28}"/>
                  </a:ext>
                </a:extLst>
              </p:cNvPr>
              <p:cNvSpPr/>
              <p:nvPr/>
            </p:nvSpPr>
            <p:spPr>
              <a:xfrm>
                <a:off x="8563161" y="2835305"/>
                <a:ext cx="49474" cy="49469"/>
              </a:xfrm>
              <a:custGeom>
                <a:avLst/>
                <a:gdLst>
                  <a:gd name="connsiteX0" fmla="*/ 49475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5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5" y="24735"/>
                    </a:moveTo>
                    <a:cubicBezTo>
                      <a:pt x="49475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5" y="11074"/>
                      <a:pt x="49475" y="24735"/>
                    </a:cubicBezTo>
                    <a:close/>
                  </a:path>
                </a:pathLst>
              </a:custGeom>
              <a:solidFill>
                <a:srgbClr val="F8766D">
                  <a:alpha val="15000"/>
                </a:srgbClr>
              </a:solidFill>
              <a:ln w="9007" cap="rnd">
                <a:solidFill>
                  <a:srgbClr val="F8766D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92" name="Freeform: Shape 291">
                <a:extLst>
                  <a:ext uri="{FF2B5EF4-FFF2-40B4-BE49-F238E27FC236}">
                    <a16:creationId xmlns:a16="http://schemas.microsoft.com/office/drawing/2014/main" id="{71440103-38BF-4650-A3A2-3B721CC650D0}"/>
                  </a:ext>
                </a:extLst>
              </p:cNvPr>
              <p:cNvSpPr/>
              <p:nvPr/>
            </p:nvSpPr>
            <p:spPr>
              <a:xfrm>
                <a:off x="8551109" y="2841267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F8766D">
                  <a:alpha val="15000"/>
                </a:srgbClr>
              </a:solidFill>
              <a:ln w="9007" cap="rnd">
                <a:solidFill>
                  <a:srgbClr val="F8766D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93" name="Freeform: Shape 292">
                <a:extLst>
                  <a:ext uri="{FF2B5EF4-FFF2-40B4-BE49-F238E27FC236}">
                    <a16:creationId xmlns:a16="http://schemas.microsoft.com/office/drawing/2014/main" id="{E5F80715-D546-40ED-9765-1D128CACA760}"/>
                  </a:ext>
                </a:extLst>
              </p:cNvPr>
              <p:cNvSpPr/>
              <p:nvPr/>
            </p:nvSpPr>
            <p:spPr>
              <a:xfrm>
                <a:off x="7800112" y="3187173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F8766D">
                  <a:alpha val="15000"/>
                </a:srgbClr>
              </a:solidFill>
              <a:ln w="9007" cap="rnd">
                <a:solidFill>
                  <a:srgbClr val="F8766D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94" name="Freeform: Shape 293">
                <a:extLst>
                  <a:ext uri="{FF2B5EF4-FFF2-40B4-BE49-F238E27FC236}">
                    <a16:creationId xmlns:a16="http://schemas.microsoft.com/office/drawing/2014/main" id="{07D943EE-992B-47E0-A7A7-16B0E47ADBF5}"/>
                  </a:ext>
                </a:extLst>
              </p:cNvPr>
              <p:cNvSpPr/>
              <p:nvPr/>
            </p:nvSpPr>
            <p:spPr>
              <a:xfrm>
                <a:off x="9421987" y="2422297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F8766D">
                  <a:alpha val="15000"/>
                </a:srgbClr>
              </a:solidFill>
              <a:ln w="9007" cap="rnd">
                <a:solidFill>
                  <a:srgbClr val="F8766D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95" name="Freeform: Shape 294">
                <a:extLst>
                  <a:ext uri="{FF2B5EF4-FFF2-40B4-BE49-F238E27FC236}">
                    <a16:creationId xmlns:a16="http://schemas.microsoft.com/office/drawing/2014/main" id="{CCF97B81-309C-4C75-A50B-E7173DF50B9D}"/>
                  </a:ext>
                </a:extLst>
              </p:cNvPr>
              <p:cNvSpPr/>
              <p:nvPr/>
            </p:nvSpPr>
            <p:spPr>
              <a:xfrm>
                <a:off x="8548445" y="2842535"/>
                <a:ext cx="49474" cy="49469"/>
              </a:xfrm>
              <a:custGeom>
                <a:avLst/>
                <a:gdLst>
                  <a:gd name="connsiteX0" fmla="*/ 49475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5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5" y="24735"/>
                    </a:moveTo>
                    <a:cubicBezTo>
                      <a:pt x="49475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5" y="11074"/>
                      <a:pt x="49475" y="24735"/>
                    </a:cubicBezTo>
                    <a:close/>
                  </a:path>
                </a:pathLst>
              </a:custGeom>
              <a:solidFill>
                <a:srgbClr val="F8766D">
                  <a:alpha val="15000"/>
                </a:srgbClr>
              </a:solidFill>
              <a:ln w="9007" cap="rnd">
                <a:solidFill>
                  <a:srgbClr val="F8766D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96" name="Freeform: Shape 295">
                <a:extLst>
                  <a:ext uri="{FF2B5EF4-FFF2-40B4-BE49-F238E27FC236}">
                    <a16:creationId xmlns:a16="http://schemas.microsoft.com/office/drawing/2014/main" id="{45D22426-B6CB-4CC9-B243-987333538941}"/>
                  </a:ext>
                </a:extLst>
              </p:cNvPr>
              <p:cNvSpPr/>
              <p:nvPr/>
            </p:nvSpPr>
            <p:spPr>
              <a:xfrm>
                <a:off x="8670609" y="2780001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F8766D">
                  <a:alpha val="15000"/>
                </a:srgbClr>
              </a:solidFill>
              <a:ln w="9007" cap="rnd">
                <a:solidFill>
                  <a:srgbClr val="F8766D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97" name="Freeform: Shape 296">
                <a:extLst>
                  <a:ext uri="{FF2B5EF4-FFF2-40B4-BE49-F238E27FC236}">
                    <a16:creationId xmlns:a16="http://schemas.microsoft.com/office/drawing/2014/main" id="{B8287443-949E-4AA8-B993-A90949993A07}"/>
                  </a:ext>
                </a:extLst>
              </p:cNvPr>
              <p:cNvSpPr/>
              <p:nvPr/>
            </p:nvSpPr>
            <p:spPr>
              <a:xfrm>
                <a:off x="8032389" y="3069969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F8766D">
                  <a:alpha val="15000"/>
                </a:srgbClr>
              </a:solidFill>
              <a:ln w="9007" cap="rnd">
                <a:solidFill>
                  <a:srgbClr val="F8766D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98" name="Freeform: Shape 297">
                <a:extLst>
                  <a:ext uri="{FF2B5EF4-FFF2-40B4-BE49-F238E27FC236}">
                    <a16:creationId xmlns:a16="http://schemas.microsoft.com/office/drawing/2014/main" id="{3B48DFD5-3805-43D3-A7FD-565495E5CAFE}"/>
                  </a:ext>
                </a:extLst>
              </p:cNvPr>
              <p:cNvSpPr/>
              <p:nvPr/>
            </p:nvSpPr>
            <p:spPr>
              <a:xfrm>
                <a:off x="8607815" y="2812727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F8766D">
                  <a:alpha val="15000"/>
                </a:srgbClr>
              </a:solidFill>
              <a:ln w="9007" cap="rnd">
                <a:solidFill>
                  <a:srgbClr val="F8766D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99" name="Freeform: Shape 298">
                <a:extLst>
                  <a:ext uri="{FF2B5EF4-FFF2-40B4-BE49-F238E27FC236}">
                    <a16:creationId xmlns:a16="http://schemas.microsoft.com/office/drawing/2014/main" id="{1B932E53-53C9-4503-9515-7A75778759F4}"/>
                  </a:ext>
                </a:extLst>
              </p:cNvPr>
              <p:cNvSpPr/>
              <p:nvPr/>
            </p:nvSpPr>
            <p:spPr>
              <a:xfrm>
                <a:off x="7273780" y="3407884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F8766D">
                  <a:alpha val="15000"/>
                </a:srgbClr>
              </a:solidFill>
              <a:ln w="9007" cap="rnd">
                <a:solidFill>
                  <a:srgbClr val="F8766D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00" name="Freeform: Shape 299">
                <a:extLst>
                  <a:ext uri="{FF2B5EF4-FFF2-40B4-BE49-F238E27FC236}">
                    <a16:creationId xmlns:a16="http://schemas.microsoft.com/office/drawing/2014/main" id="{21DCA651-78B6-430B-99F6-ACC67A6E4E5A}"/>
                  </a:ext>
                </a:extLst>
              </p:cNvPr>
              <p:cNvSpPr/>
              <p:nvPr/>
            </p:nvSpPr>
            <p:spPr>
              <a:xfrm>
                <a:off x="7776136" y="3202014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F8766D">
                  <a:alpha val="15000"/>
                </a:srgbClr>
              </a:solidFill>
              <a:ln w="9007" cap="rnd">
                <a:solidFill>
                  <a:srgbClr val="F8766D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01" name="Freeform: Shape 300">
                <a:extLst>
                  <a:ext uri="{FF2B5EF4-FFF2-40B4-BE49-F238E27FC236}">
                    <a16:creationId xmlns:a16="http://schemas.microsoft.com/office/drawing/2014/main" id="{565D8B29-4700-4E91-A40A-72E3037B7598}"/>
                  </a:ext>
                </a:extLst>
              </p:cNvPr>
              <p:cNvSpPr/>
              <p:nvPr/>
            </p:nvSpPr>
            <p:spPr>
              <a:xfrm>
                <a:off x="8471823" y="2878432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F8766D">
                  <a:alpha val="15000"/>
                </a:srgbClr>
              </a:solidFill>
              <a:ln w="9007" cap="rnd">
                <a:solidFill>
                  <a:srgbClr val="F8766D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02" name="Freeform: Shape 301">
                <a:extLst>
                  <a:ext uri="{FF2B5EF4-FFF2-40B4-BE49-F238E27FC236}">
                    <a16:creationId xmlns:a16="http://schemas.microsoft.com/office/drawing/2014/main" id="{33431024-44DC-4871-B0B3-C589E376C30A}"/>
                  </a:ext>
                </a:extLst>
              </p:cNvPr>
              <p:cNvSpPr/>
              <p:nvPr/>
            </p:nvSpPr>
            <p:spPr>
              <a:xfrm>
                <a:off x="8295618" y="2954032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F8766D">
                  <a:alpha val="15000"/>
                </a:srgbClr>
              </a:solidFill>
              <a:ln w="9007" cap="rnd">
                <a:solidFill>
                  <a:srgbClr val="F8766D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03" name="Freeform: Shape 302">
                <a:extLst>
                  <a:ext uri="{FF2B5EF4-FFF2-40B4-BE49-F238E27FC236}">
                    <a16:creationId xmlns:a16="http://schemas.microsoft.com/office/drawing/2014/main" id="{32BCA7D7-AAB7-48A6-8FEE-A31FD2FC9D4C}"/>
                  </a:ext>
                </a:extLst>
              </p:cNvPr>
              <p:cNvSpPr/>
              <p:nvPr/>
            </p:nvSpPr>
            <p:spPr>
              <a:xfrm>
                <a:off x="9903031" y="2396040"/>
                <a:ext cx="49474" cy="49469"/>
              </a:xfrm>
              <a:custGeom>
                <a:avLst/>
                <a:gdLst>
                  <a:gd name="connsiteX0" fmla="*/ 49475 w 49474"/>
                  <a:gd name="connsiteY0" fmla="*/ 24735 h 49469"/>
                  <a:gd name="connsiteX1" fmla="*/ 24737 w 49474"/>
                  <a:gd name="connsiteY1" fmla="*/ 49469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5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5" y="24735"/>
                    </a:moveTo>
                    <a:cubicBezTo>
                      <a:pt x="49475" y="38395"/>
                      <a:pt x="38399" y="49469"/>
                      <a:pt x="24737" y="49469"/>
                    </a:cubicBezTo>
                    <a:cubicBezTo>
                      <a:pt x="11075" y="49469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5" y="11074"/>
                      <a:pt x="49475" y="24735"/>
                    </a:cubicBezTo>
                    <a:close/>
                  </a:path>
                </a:pathLst>
              </a:custGeom>
              <a:solidFill>
                <a:srgbClr val="F8766D">
                  <a:alpha val="15000"/>
                </a:srgbClr>
              </a:solidFill>
              <a:ln w="9007" cap="rnd">
                <a:solidFill>
                  <a:srgbClr val="F8766D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04" name="Freeform: Shape 303">
                <a:extLst>
                  <a:ext uri="{FF2B5EF4-FFF2-40B4-BE49-F238E27FC236}">
                    <a16:creationId xmlns:a16="http://schemas.microsoft.com/office/drawing/2014/main" id="{58F5CB1B-1C8F-4CB6-BC9E-E7E577EF7101}"/>
                  </a:ext>
                </a:extLst>
              </p:cNvPr>
              <p:cNvSpPr/>
              <p:nvPr/>
            </p:nvSpPr>
            <p:spPr>
              <a:xfrm>
                <a:off x="8466115" y="2881096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F8766D">
                  <a:alpha val="15000"/>
                </a:srgbClr>
              </a:solidFill>
              <a:ln w="9007" cap="rnd">
                <a:solidFill>
                  <a:srgbClr val="F8766D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05" name="Freeform: Shape 304">
                <a:extLst>
                  <a:ext uri="{FF2B5EF4-FFF2-40B4-BE49-F238E27FC236}">
                    <a16:creationId xmlns:a16="http://schemas.microsoft.com/office/drawing/2014/main" id="{E071784F-31A8-4E93-BA42-55C3CA921280}"/>
                  </a:ext>
                </a:extLst>
              </p:cNvPr>
              <p:cNvSpPr/>
              <p:nvPr/>
            </p:nvSpPr>
            <p:spPr>
              <a:xfrm>
                <a:off x="7861892" y="3158126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69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69"/>
                      <a:pt x="24737" y="49469"/>
                    </a:cubicBezTo>
                    <a:cubicBezTo>
                      <a:pt x="11075" y="49469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F8766D">
                  <a:alpha val="15000"/>
                </a:srgbClr>
              </a:solidFill>
              <a:ln w="9007" cap="rnd">
                <a:solidFill>
                  <a:srgbClr val="F8766D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06" name="Freeform: Shape 305">
                <a:extLst>
                  <a:ext uri="{FF2B5EF4-FFF2-40B4-BE49-F238E27FC236}">
                    <a16:creationId xmlns:a16="http://schemas.microsoft.com/office/drawing/2014/main" id="{922246A4-0A78-49C3-AD14-4B08714BB9E9}"/>
                  </a:ext>
                </a:extLst>
              </p:cNvPr>
              <p:cNvSpPr/>
              <p:nvPr/>
            </p:nvSpPr>
            <p:spPr>
              <a:xfrm>
                <a:off x="10141397" y="2471894"/>
                <a:ext cx="49474" cy="49469"/>
              </a:xfrm>
              <a:custGeom>
                <a:avLst/>
                <a:gdLst>
                  <a:gd name="connsiteX0" fmla="*/ 49475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5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5" y="24735"/>
                    </a:moveTo>
                    <a:cubicBezTo>
                      <a:pt x="49475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5" y="11074"/>
                      <a:pt x="49475" y="24735"/>
                    </a:cubicBezTo>
                    <a:close/>
                  </a:path>
                </a:pathLst>
              </a:custGeom>
              <a:solidFill>
                <a:srgbClr val="F8766D">
                  <a:alpha val="15000"/>
                </a:srgbClr>
              </a:solidFill>
              <a:ln w="9007" cap="rnd">
                <a:solidFill>
                  <a:srgbClr val="F8766D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07" name="Freeform: Shape 306">
                <a:extLst>
                  <a:ext uri="{FF2B5EF4-FFF2-40B4-BE49-F238E27FC236}">
                    <a16:creationId xmlns:a16="http://schemas.microsoft.com/office/drawing/2014/main" id="{C9257F15-AE19-435A-8B81-1391336A10EE}"/>
                  </a:ext>
                </a:extLst>
              </p:cNvPr>
              <p:cNvSpPr/>
              <p:nvPr/>
            </p:nvSpPr>
            <p:spPr>
              <a:xfrm>
                <a:off x="8797594" y="2709602"/>
                <a:ext cx="49474" cy="49469"/>
              </a:xfrm>
              <a:custGeom>
                <a:avLst/>
                <a:gdLst>
                  <a:gd name="connsiteX0" fmla="*/ 49475 w 49474"/>
                  <a:gd name="connsiteY0" fmla="*/ 24735 h 49469"/>
                  <a:gd name="connsiteX1" fmla="*/ 24737 w 49474"/>
                  <a:gd name="connsiteY1" fmla="*/ 49469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5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5" y="24735"/>
                    </a:moveTo>
                    <a:cubicBezTo>
                      <a:pt x="49475" y="38395"/>
                      <a:pt x="38399" y="49469"/>
                      <a:pt x="24737" y="49469"/>
                    </a:cubicBezTo>
                    <a:cubicBezTo>
                      <a:pt x="11075" y="49469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5" y="11074"/>
                      <a:pt x="49475" y="24735"/>
                    </a:cubicBezTo>
                    <a:close/>
                  </a:path>
                </a:pathLst>
              </a:custGeom>
              <a:solidFill>
                <a:srgbClr val="F8766D">
                  <a:alpha val="15000"/>
                </a:srgbClr>
              </a:solidFill>
              <a:ln w="9007" cap="rnd">
                <a:solidFill>
                  <a:srgbClr val="F8766D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08" name="Freeform: Shape 307">
                <a:extLst>
                  <a:ext uri="{FF2B5EF4-FFF2-40B4-BE49-F238E27FC236}">
                    <a16:creationId xmlns:a16="http://schemas.microsoft.com/office/drawing/2014/main" id="{23DCCD7D-0403-45D2-AA85-4A9B6C0D87A9}"/>
                  </a:ext>
                </a:extLst>
              </p:cNvPr>
              <p:cNvSpPr/>
              <p:nvPr/>
            </p:nvSpPr>
            <p:spPr>
              <a:xfrm>
                <a:off x="8913161" y="2643896"/>
                <a:ext cx="49474" cy="49469"/>
              </a:xfrm>
              <a:custGeom>
                <a:avLst/>
                <a:gdLst>
                  <a:gd name="connsiteX0" fmla="*/ 49475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5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5" y="24735"/>
                    </a:moveTo>
                    <a:cubicBezTo>
                      <a:pt x="49475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5" y="11074"/>
                      <a:pt x="49475" y="24735"/>
                    </a:cubicBezTo>
                    <a:close/>
                  </a:path>
                </a:pathLst>
              </a:custGeom>
              <a:solidFill>
                <a:srgbClr val="F8766D">
                  <a:alpha val="15000"/>
                </a:srgbClr>
              </a:solidFill>
              <a:ln w="9007" cap="rnd">
                <a:solidFill>
                  <a:srgbClr val="F8766D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09" name="Freeform: Shape 308">
                <a:extLst>
                  <a:ext uri="{FF2B5EF4-FFF2-40B4-BE49-F238E27FC236}">
                    <a16:creationId xmlns:a16="http://schemas.microsoft.com/office/drawing/2014/main" id="{F287478C-F6BB-49CE-A171-95B70C333A1E}"/>
                  </a:ext>
                </a:extLst>
              </p:cNvPr>
              <p:cNvSpPr/>
              <p:nvPr/>
            </p:nvSpPr>
            <p:spPr>
              <a:xfrm>
                <a:off x="9267982" y="2471767"/>
                <a:ext cx="49474" cy="49469"/>
              </a:xfrm>
              <a:custGeom>
                <a:avLst/>
                <a:gdLst>
                  <a:gd name="connsiteX0" fmla="*/ 49475 w 49474"/>
                  <a:gd name="connsiteY0" fmla="*/ 24735 h 49469"/>
                  <a:gd name="connsiteX1" fmla="*/ 24737 w 49474"/>
                  <a:gd name="connsiteY1" fmla="*/ 49469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5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5" y="24735"/>
                    </a:moveTo>
                    <a:cubicBezTo>
                      <a:pt x="49475" y="38395"/>
                      <a:pt x="38399" y="49469"/>
                      <a:pt x="24737" y="49469"/>
                    </a:cubicBezTo>
                    <a:cubicBezTo>
                      <a:pt x="11075" y="49469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5" y="11074"/>
                      <a:pt x="49475" y="24735"/>
                    </a:cubicBezTo>
                    <a:close/>
                  </a:path>
                </a:pathLst>
              </a:custGeom>
              <a:solidFill>
                <a:srgbClr val="F8766D">
                  <a:alpha val="15000"/>
                </a:srgbClr>
              </a:solidFill>
              <a:ln w="9007" cap="rnd">
                <a:solidFill>
                  <a:srgbClr val="F8766D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10" name="Freeform: Shape 309">
                <a:extLst>
                  <a:ext uri="{FF2B5EF4-FFF2-40B4-BE49-F238E27FC236}">
                    <a16:creationId xmlns:a16="http://schemas.microsoft.com/office/drawing/2014/main" id="{8F3363AF-EFFB-45D4-B1B2-971D04AC8106}"/>
                  </a:ext>
                </a:extLst>
              </p:cNvPr>
              <p:cNvSpPr/>
              <p:nvPr/>
            </p:nvSpPr>
            <p:spPr>
              <a:xfrm>
                <a:off x="9168399" y="2512231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F8766D">
                  <a:alpha val="15000"/>
                </a:srgbClr>
              </a:solidFill>
              <a:ln w="9007" cap="rnd">
                <a:solidFill>
                  <a:srgbClr val="F8766D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11" name="Freeform: Shape 310">
                <a:extLst>
                  <a:ext uri="{FF2B5EF4-FFF2-40B4-BE49-F238E27FC236}">
                    <a16:creationId xmlns:a16="http://schemas.microsoft.com/office/drawing/2014/main" id="{30A3C8D5-2388-41FD-93B9-554B4193AC0D}"/>
                  </a:ext>
                </a:extLst>
              </p:cNvPr>
              <p:cNvSpPr/>
              <p:nvPr/>
            </p:nvSpPr>
            <p:spPr>
              <a:xfrm>
                <a:off x="7946760" y="3110432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F8766D">
                  <a:alpha val="15000"/>
                </a:srgbClr>
              </a:solidFill>
              <a:ln w="9007" cap="rnd">
                <a:solidFill>
                  <a:srgbClr val="F8766D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12" name="Freeform: Shape 311">
                <a:extLst>
                  <a:ext uri="{FF2B5EF4-FFF2-40B4-BE49-F238E27FC236}">
                    <a16:creationId xmlns:a16="http://schemas.microsoft.com/office/drawing/2014/main" id="{D5F93290-FD8D-4CE6-9418-F84D3C7C96C5}"/>
                  </a:ext>
                </a:extLst>
              </p:cNvPr>
              <p:cNvSpPr/>
              <p:nvPr/>
            </p:nvSpPr>
            <p:spPr>
              <a:xfrm>
                <a:off x="7929888" y="3119819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F8766D">
                  <a:alpha val="15000"/>
                </a:srgbClr>
              </a:solidFill>
              <a:ln w="9007" cap="rnd">
                <a:solidFill>
                  <a:srgbClr val="F8766D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13" name="Freeform: Shape 312">
                <a:extLst>
                  <a:ext uri="{FF2B5EF4-FFF2-40B4-BE49-F238E27FC236}">
                    <a16:creationId xmlns:a16="http://schemas.microsoft.com/office/drawing/2014/main" id="{82AA75FC-A0E2-48C9-B9E7-A9742D8CA77E}"/>
                  </a:ext>
                </a:extLst>
              </p:cNvPr>
              <p:cNvSpPr/>
              <p:nvPr/>
            </p:nvSpPr>
            <p:spPr>
              <a:xfrm>
                <a:off x="9252759" y="2477602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F8766D">
                  <a:alpha val="15000"/>
                </a:srgbClr>
              </a:solidFill>
              <a:ln w="9007" cap="rnd">
                <a:solidFill>
                  <a:srgbClr val="F8766D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14" name="Freeform: Shape 313">
                <a:extLst>
                  <a:ext uri="{FF2B5EF4-FFF2-40B4-BE49-F238E27FC236}">
                    <a16:creationId xmlns:a16="http://schemas.microsoft.com/office/drawing/2014/main" id="{154AE132-5C6B-42FC-92DB-A3AFB113B9B4}"/>
                  </a:ext>
                </a:extLst>
              </p:cNvPr>
              <p:cNvSpPr/>
              <p:nvPr/>
            </p:nvSpPr>
            <p:spPr>
              <a:xfrm>
                <a:off x="7314628" y="3395073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F8766D">
                  <a:alpha val="15000"/>
                </a:srgbClr>
              </a:solidFill>
              <a:ln w="9007" cap="rnd">
                <a:solidFill>
                  <a:srgbClr val="F8766D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15" name="Freeform: Shape 314">
                <a:extLst>
                  <a:ext uri="{FF2B5EF4-FFF2-40B4-BE49-F238E27FC236}">
                    <a16:creationId xmlns:a16="http://schemas.microsoft.com/office/drawing/2014/main" id="{362D738C-45B3-46AB-AD79-6FC7B7AD9669}"/>
                  </a:ext>
                </a:extLst>
              </p:cNvPr>
              <p:cNvSpPr/>
              <p:nvPr/>
            </p:nvSpPr>
            <p:spPr>
              <a:xfrm>
                <a:off x="9253647" y="2477221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F8766D">
                  <a:alpha val="15000"/>
                </a:srgbClr>
              </a:solidFill>
              <a:ln w="9007" cap="rnd">
                <a:solidFill>
                  <a:srgbClr val="F8766D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16" name="Freeform: Shape 315">
                <a:extLst>
                  <a:ext uri="{FF2B5EF4-FFF2-40B4-BE49-F238E27FC236}">
                    <a16:creationId xmlns:a16="http://schemas.microsoft.com/office/drawing/2014/main" id="{A9FE70FB-2113-4720-A9A6-00E0A8126DC5}"/>
                  </a:ext>
                </a:extLst>
              </p:cNvPr>
              <p:cNvSpPr/>
              <p:nvPr/>
            </p:nvSpPr>
            <p:spPr>
              <a:xfrm>
                <a:off x="7749877" y="3216728"/>
                <a:ext cx="49474" cy="49469"/>
              </a:xfrm>
              <a:custGeom>
                <a:avLst/>
                <a:gdLst>
                  <a:gd name="connsiteX0" fmla="*/ 49475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5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5" y="24735"/>
                    </a:moveTo>
                    <a:cubicBezTo>
                      <a:pt x="49475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5" y="11074"/>
                      <a:pt x="49475" y="24735"/>
                    </a:cubicBezTo>
                    <a:close/>
                  </a:path>
                </a:pathLst>
              </a:custGeom>
              <a:solidFill>
                <a:srgbClr val="F8766D">
                  <a:alpha val="15000"/>
                </a:srgbClr>
              </a:solidFill>
              <a:ln w="9007" cap="rnd">
                <a:solidFill>
                  <a:srgbClr val="F8766D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17" name="Freeform: Shape 316">
                <a:extLst>
                  <a:ext uri="{FF2B5EF4-FFF2-40B4-BE49-F238E27FC236}">
                    <a16:creationId xmlns:a16="http://schemas.microsoft.com/office/drawing/2014/main" id="{94E56053-6110-4476-BE4F-0A8FAE11C2BF}"/>
                  </a:ext>
                </a:extLst>
              </p:cNvPr>
              <p:cNvSpPr/>
              <p:nvPr/>
            </p:nvSpPr>
            <p:spPr>
              <a:xfrm>
                <a:off x="8418163" y="2902533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F8766D">
                  <a:alpha val="15000"/>
                </a:srgbClr>
              </a:solidFill>
              <a:ln w="9007" cap="rnd">
                <a:solidFill>
                  <a:srgbClr val="F8766D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18" name="Freeform: Shape 317">
                <a:extLst>
                  <a:ext uri="{FF2B5EF4-FFF2-40B4-BE49-F238E27FC236}">
                    <a16:creationId xmlns:a16="http://schemas.microsoft.com/office/drawing/2014/main" id="{F1B66E40-A072-43CE-BC26-B2211D95ACBC}"/>
                  </a:ext>
                </a:extLst>
              </p:cNvPr>
              <p:cNvSpPr/>
              <p:nvPr/>
            </p:nvSpPr>
            <p:spPr>
              <a:xfrm>
                <a:off x="9139221" y="2525296"/>
                <a:ext cx="49474" cy="49469"/>
              </a:xfrm>
              <a:custGeom>
                <a:avLst/>
                <a:gdLst>
                  <a:gd name="connsiteX0" fmla="*/ 49475 w 49474"/>
                  <a:gd name="connsiteY0" fmla="*/ 24735 h 49469"/>
                  <a:gd name="connsiteX1" fmla="*/ 24737 w 49474"/>
                  <a:gd name="connsiteY1" fmla="*/ 49469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5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5" y="24735"/>
                    </a:moveTo>
                    <a:cubicBezTo>
                      <a:pt x="49475" y="38395"/>
                      <a:pt x="38399" y="49469"/>
                      <a:pt x="24737" y="49469"/>
                    </a:cubicBezTo>
                    <a:cubicBezTo>
                      <a:pt x="11075" y="49469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5" y="11074"/>
                      <a:pt x="49475" y="24735"/>
                    </a:cubicBezTo>
                    <a:close/>
                  </a:path>
                </a:pathLst>
              </a:custGeom>
              <a:solidFill>
                <a:srgbClr val="F8766D">
                  <a:alpha val="15000"/>
                </a:srgbClr>
              </a:solidFill>
              <a:ln w="9007" cap="rnd">
                <a:solidFill>
                  <a:srgbClr val="F8766D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19" name="Freeform: Shape 318">
                <a:extLst>
                  <a:ext uri="{FF2B5EF4-FFF2-40B4-BE49-F238E27FC236}">
                    <a16:creationId xmlns:a16="http://schemas.microsoft.com/office/drawing/2014/main" id="{E20F0057-BA79-4743-991B-C504441D9418}"/>
                  </a:ext>
                </a:extLst>
              </p:cNvPr>
              <p:cNvSpPr/>
              <p:nvPr/>
            </p:nvSpPr>
            <p:spPr>
              <a:xfrm>
                <a:off x="8062834" y="3053225"/>
                <a:ext cx="49474" cy="49469"/>
              </a:xfrm>
              <a:custGeom>
                <a:avLst/>
                <a:gdLst>
                  <a:gd name="connsiteX0" fmla="*/ 49475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5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5" y="24735"/>
                    </a:moveTo>
                    <a:cubicBezTo>
                      <a:pt x="49475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5" y="11074"/>
                      <a:pt x="49475" y="24735"/>
                    </a:cubicBezTo>
                    <a:close/>
                  </a:path>
                </a:pathLst>
              </a:custGeom>
              <a:solidFill>
                <a:srgbClr val="F8766D">
                  <a:alpha val="15000"/>
                </a:srgbClr>
              </a:solidFill>
              <a:ln w="9007" cap="rnd">
                <a:solidFill>
                  <a:srgbClr val="F8766D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20" name="Freeform: Shape 319">
                <a:extLst>
                  <a:ext uri="{FF2B5EF4-FFF2-40B4-BE49-F238E27FC236}">
                    <a16:creationId xmlns:a16="http://schemas.microsoft.com/office/drawing/2014/main" id="{42164026-ABD4-4460-8FCE-382AFFCE8E41}"/>
                  </a:ext>
                </a:extLst>
              </p:cNvPr>
              <p:cNvSpPr/>
              <p:nvPr/>
            </p:nvSpPr>
            <p:spPr>
              <a:xfrm>
                <a:off x="8518380" y="2856742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F8766D">
                  <a:alpha val="15000"/>
                </a:srgbClr>
              </a:solidFill>
              <a:ln w="9007" cap="rnd">
                <a:solidFill>
                  <a:srgbClr val="F8766D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21" name="Freeform: Shape 320">
                <a:extLst>
                  <a:ext uri="{FF2B5EF4-FFF2-40B4-BE49-F238E27FC236}">
                    <a16:creationId xmlns:a16="http://schemas.microsoft.com/office/drawing/2014/main" id="{FD3408CB-4217-4B16-B5AC-1CD7260E60B8}"/>
                  </a:ext>
                </a:extLst>
              </p:cNvPr>
              <p:cNvSpPr/>
              <p:nvPr/>
            </p:nvSpPr>
            <p:spPr>
              <a:xfrm>
                <a:off x="9253140" y="2477348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F8766D">
                  <a:alpha val="15000"/>
                </a:srgbClr>
              </a:solidFill>
              <a:ln w="9007" cap="rnd">
                <a:solidFill>
                  <a:srgbClr val="F8766D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22" name="Freeform: Shape 321">
                <a:extLst>
                  <a:ext uri="{FF2B5EF4-FFF2-40B4-BE49-F238E27FC236}">
                    <a16:creationId xmlns:a16="http://schemas.microsoft.com/office/drawing/2014/main" id="{A3180A15-BD32-4D9A-9017-D5B26DAC680B}"/>
                  </a:ext>
                </a:extLst>
              </p:cNvPr>
              <p:cNvSpPr/>
              <p:nvPr/>
            </p:nvSpPr>
            <p:spPr>
              <a:xfrm>
                <a:off x="8926735" y="2636285"/>
                <a:ext cx="49474" cy="49469"/>
              </a:xfrm>
              <a:custGeom>
                <a:avLst/>
                <a:gdLst>
                  <a:gd name="connsiteX0" fmla="*/ 49475 w 49474"/>
                  <a:gd name="connsiteY0" fmla="*/ 24735 h 49469"/>
                  <a:gd name="connsiteX1" fmla="*/ 24737 w 49474"/>
                  <a:gd name="connsiteY1" fmla="*/ 49469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5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5" y="24735"/>
                    </a:moveTo>
                    <a:cubicBezTo>
                      <a:pt x="49475" y="38395"/>
                      <a:pt x="38399" y="49469"/>
                      <a:pt x="24737" y="49469"/>
                    </a:cubicBezTo>
                    <a:cubicBezTo>
                      <a:pt x="11075" y="49469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5" y="11074"/>
                      <a:pt x="49475" y="24735"/>
                    </a:cubicBezTo>
                    <a:close/>
                  </a:path>
                </a:pathLst>
              </a:custGeom>
              <a:solidFill>
                <a:srgbClr val="F8766D">
                  <a:alpha val="15000"/>
                </a:srgbClr>
              </a:solidFill>
              <a:ln w="9007" cap="rnd">
                <a:solidFill>
                  <a:srgbClr val="F8766D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23" name="Freeform: Shape 322">
                <a:extLst>
                  <a:ext uri="{FF2B5EF4-FFF2-40B4-BE49-F238E27FC236}">
                    <a16:creationId xmlns:a16="http://schemas.microsoft.com/office/drawing/2014/main" id="{E3974BB0-05EF-4908-95B1-A795D95150D4}"/>
                  </a:ext>
                </a:extLst>
              </p:cNvPr>
              <p:cNvSpPr/>
              <p:nvPr/>
            </p:nvSpPr>
            <p:spPr>
              <a:xfrm>
                <a:off x="8545781" y="2843804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F8766D">
                  <a:alpha val="15000"/>
                </a:srgbClr>
              </a:solidFill>
              <a:ln w="9007" cap="rnd">
                <a:solidFill>
                  <a:srgbClr val="F8766D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24" name="Freeform: Shape 323">
                <a:extLst>
                  <a:ext uri="{FF2B5EF4-FFF2-40B4-BE49-F238E27FC236}">
                    <a16:creationId xmlns:a16="http://schemas.microsoft.com/office/drawing/2014/main" id="{1BCA7B63-96EB-45FB-B098-B3D9926EB1B8}"/>
                  </a:ext>
                </a:extLst>
              </p:cNvPr>
              <p:cNvSpPr/>
              <p:nvPr/>
            </p:nvSpPr>
            <p:spPr>
              <a:xfrm>
                <a:off x="8614158" y="2809429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F8766D">
                  <a:alpha val="15000"/>
                </a:srgbClr>
              </a:solidFill>
              <a:ln w="9007" cap="rnd">
                <a:solidFill>
                  <a:srgbClr val="F8766D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25" name="Freeform: Shape 324">
                <a:extLst>
                  <a:ext uri="{FF2B5EF4-FFF2-40B4-BE49-F238E27FC236}">
                    <a16:creationId xmlns:a16="http://schemas.microsoft.com/office/drawing/2014/main" id="{6554582A-997C-4E36-A855-3FD9B991EEE5}"/>
                  </a:ext>
                </a:extLst>
              </p:cNvPr>
              <p:cNvSpPr/>
              <p:nvPr/>
            </p:nvSpPr>
            <p:spPr>
              <a:xfrm>
                <a:off x="8603375" y="2814883"/>
                <a:ext cx="49474" cy="49469"/>
              </a:xfrm>
              <a:custGeom>
                <a:avLst/>
                <a:gdLst>
                  <a:gd name="connsiteX0" fmla="*/ 49475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5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5" y="24735"/>
                    </a:moveTo>
                    <a:cubicBezTo>
                      <a:pt x="49475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5" y="11074"/>
                      <a:pt x="49475" y="24735"/>
                    </a:cubicBezTo>
                    <a:close/>
                  </a:path>
                </a:pathLst>
              </a:custGeom>
              <a:solidFill>
                <a:srgbClr val="F8766D">
                  <a:alpha val="15000"/>
                </a:srgbClr>
              </a:solidFill>
              <a:ln w="9007" cap="rnd">
                <a:solidFill>
                  <a:srgbClr val="F8766D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26" name="Freeform: Shape 325">
                <a:extLst>
                  <a:ext uri="{FF2B5EF4-FFF2-40B4-BE49-F238E27FC236}">
                    <a16:creationId xmlns:a16="http://schemas.microsoft.com/office/drawing/2014/main" id="{0EEA44A8-BEB8-49BA-A954-6F40C3737CA3}"/>
                  </a:ext>
                </a:extLst>
              </p:cNvPr>
              <p:cNvSpPr/>
              <p:nvPr/>
            </p:nvSpPr>
            <p:spPr>
              <a:xfrm>
                <a:off x="8721226" y="2752348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F8766D">
                  <a:alpha val="15000"/>
                </a:srgbClr>
              </a:solidFill>
              <a:ln w="9007" cap="rnd">
                <a:solidFill>
                  <a:srgbClr val="F8766D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27" name="Freeform: Shape 326">
                <a:extLst>
                  <a:ext uri="{FF2B5EF4-FFF2-40B4-BE49-F238E27FC236}">
                    <a16:creationId xmlns:a16="http://schemas.microsoft.com/office/drawing/2014/main" id="{BDA4D1BB-076A-4FD5-913A-449FD2525BAC}"/>
                  </a:ext>
                </a:extLst>
              </p:cNvPr>
              <p:cNvSpPr/>
              <p:nvPr/>
            </p:nvSpPr>
            <p:spPr>
              <a:xfrm>
                <a:off x="8394821" y="2912554"/>
                <a:ext cx="49474" cy="49469"/>
              </a:xfrm>
              <a:custGeom>
                <a:avLst/>
                <a:gdLst>
                  <a:gd name="connsiteX0" fmla="*/ 49475 w 49474"/>
                  <a:gd name="connsiteY0" fmla="*/ 24735 h 49469"/>
                  <a:gd name="connsiteX1" fmla="*/ 24737 w 49474"/>
                  <a:gd name="connsiteY1" fmla="*/ 49469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5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5" y="24735"/>
                    </a:moveTo>
                    <a:cubicBezTo>
                      <a:pt x="49475" y="38395"/>
                      <a:pt x="38399" y="49469"/>
                      <a:pt x="24737" y="49469"/>
                    </a:cubicBezTo>
                    <a:cubicBezTo>
                      <a:pt x="11075" y="49469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5" y="11074"/>
                      <a:pt x="49475" y="24735"/>
                    </a:cubicBezTo>
                    <a:close/>
                  </a:path>
                </a:pathLst>
              </a:custGeom>
              <a:solidFill>
                <a:srgbClr val="F8766D">
                  <a:alpha val="15000"/>
                </a:srgbClr>
              </a:solidFill>
              <a:ln w="9007" cap="rnd">
                <a:solidFill>
                  <a:srgbClr val="F8766D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28" name="Freeform: Shape 327">
                <a:extLst>
                  <a:ext uri="{FF2B5EF4-FFF2-40B4-BE49-F238E27FC236}">
                    <a16:creationId xmlns:a16="http://schemas.microsoft.com/office/drawing/2014/main" id="{0EC02CC6-D549-4DA7-B34C-7E6BB1E56046}"/>
                  </a:ext>
                </a:extLst>
              </p:cNvPr>
              <p:cNvSpPr/>
              <p:nvPr/>
            </p:nvSpPr>
            <p:spPr>
              <a:xfrm>
                <a:off x="7992682" y="3089883"/>
                <a:ext cx="49474" cy="49469"/>
              </a:xfrm>
              <a:custGeom>
                <a:avLst/>
                <a:gdLst>
                  <a:gd name="connsiteX0" fmla="*/ 49475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5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5" y="24735"/>
                    </a:moveTo>
                    <a:cubicBezTo>
                      <a:pt x="49475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5" y="11074"/>
                      <a:pt x="49475" y="24735"/>
                    </a:cubicBezTo>
                    <a:close/>
                  </a:path>
                </a:pathLst>
              </a:custGeom>
              <a:solidFill>
                <a:srgbClr val="F8766D">
                  <a:alpha val="15000"/>
                </a:srgbClr>
              </a:solidFill>
              <a:ln w="9007" cap="rnd">
                <a:solidFill>
                  <a:srgbClr val="F8766D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29" name="Freeform: Shape 328">
                <a:extLst>
                  <a:ext uri="{FF2B5EF4-FFF2-40B4-BE49-F238E27FC236}">
                    <a16:creationId xmlns:a16="http://schemas.microsoft.com/office/drawing/2014/main" id="{8DF469F5-EDA4-402A-B5A2-ECF696CD53E9}"/>
                  </a:ext>
                </a:extLst>
              </p:cNvPr>
              <p:cNvSpPr/>
              <p:nvPr/>
            </p:nvSpPr>
            <p:spPr>
              <a:xfrm>
                <a:off x="8685959" y="2771756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F8766D">
                  <a:alpha val="15000"/>
                </a:srgbClr>
              </a:solidFill>
              <a:ln w="9007" cap="rnd">
                <a:solidFill>
                  <a:srgbClr val="F8766D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30" name="Freeform: Shape 329">
                <a:extLst>
                  <a:ext uri="{FF2B5EF4-FFF2-40B4-BE49-F238E27FC236}">
                    <a16:creationId xmlns:a16="http://schemas.microsoft.com/office/drawing/2014/main" id="{336F4876-0010-4AE6-BD7A-46B39E115E21}"/>
                  </a:ext>
                </a:extLst>
              </p:cNvPr>
              <p:cNvSpPr/>
              <p:nvPr/>
            </p:nvSpPr>
            <p:spPr>
              <a:xfrm>
                <a:off x="8691160" y="2768965"/>
                <a:ext cx="49474" cy="49469"/>
              </a:xfrm>
              <a:custGeom>
                <a:avLst/>
                <a:gdLst>
                  <a:gd name="connsiteX0" fmla="*/ 49475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5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5" y="24735"/>
                    </a:moveTo>
                    <a:cubicBezTo>
                      <a:pt x="49475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5" y="11074"/>
                      <a:pt x="49475" y="24735"/>
                    </a:cubicBezTo>
                    <a:close/>
                  </a:path>
                </a:pathLst>
              </a:custGeom>
              <a:solidFill>
                <a:srgbClr val="F8766D">
                  <a:alpha val="15000"/>
                </a:srgbClr>
              </a:solidFill>
              <a:ln w="9007" cap="rnd">
                <a:solidFill>
                  <a:srgbClr val="F8766D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31" name="Freeform: Shape 330">
                <a:extLst>
                  <a:ext uri="{FF2B5EF4-FFF2-40B4-BE49-F238E27FC236}">
                    <a16:creationId xmlns:a16="http://schemas.microsoft.com/office/drawing/2014/main" id="{67233462-78AB-4E25-A877-FFAEB8A7EC21}"/>
                  </a:ext>
                </a:extLst>
              </p:cNvPr>
              <p:cNvSpPr/>
              <p:nvPr/>
            </p:nvSpPr>
            <p:spPr>
              <a:xfrm>
                <a:off x="8693697" y="2767570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F8766D">
                  <a:alpha val="15000"/>
                </a:srgbClr>
              </a:solidFill>
              <a:ln w="9007" cap="rnd">
                <a:solidFill>
                  <a:srgbClr val="F8766D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32" name="Freeform: Shape 331">
                <a:extLst>
                  <a:ext uri="{FF2B5EF4-FFF2-40B4-BE49-F238E27FC236}">
                    <a16:creationId xmlns:a16="http://schemas.microsoft.com/office/drawing/2014/main" id="{24FCFA26-AB3C-4597-9F29-1AB1C4297D06}"/>
                  </a:ext>
                </a:extLst>
              </p:cNvPr>
              <p:cNvSpPr/>
              <p:nvPr/>
            </p:nvSpPr>
            <p:spPr>
              <a:xfrm>
                <a:off x="9113596" y="2537473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F8766D">
                  <a:alpha val="15000"/>
                </a:srgbClr>
              </a:solidFill>
              <a:ln w="9007" cap="rnd">
                <a:solidFill>
                  <a:srgbClr val="F8766D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33" name="Freeform: Shape 332">
                <a:extLst>
                  <a:ext uri="{FF2B5EF4-FFF2-40B4-BE49-F238E27FC236}">
                    <a16:creationId xmlns:a16="http://schemas.microsoft.com/office/drawing/2014/main" id="{3BE18670-4EB2-4ACA-BC71-73C6AA13DDD6}"/>
                  </a:ext>
                </a:extLst>
              </p:cNvPr>
              <p:cNvSpPr/>
              <p:nvPr/>
            </p:nvSpPr>
            <p:spPr>
              <a:xfrm>
                <a:off x="8253882" y="2971537"/>
                <a:ext cx="49474" cy="49469"/>
              </a:xfrm>
              <a:custGeom>
                <a:avLst/>
                <a:gdLst>
                  <a:gd name="connsiteX0" fmla="*/ 49475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5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5" y="24735"/>
                    </a:moveTo>
                    <a:cubicBezTo>
                      <a:pt x="49475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5" y="11074"/>
                      <a:pt x="49475" y="24735"/>
                    </a:cubicBezTo>
                    <a:close/>
                  </a:path>
                </a:pathLst>
              </a:custGeom>
              <a:solidFill>
                <a:srgbClr val="F8766D">
                  <a:alpha val="15000"/>
                </a:srgbClr>
              </a:solidFill>
              <a:ln w="9007" cap="rnd">
                <a:solidFill>
                  <a:srgbClr val="F8766D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34" name="Freeform: Shape 333">
                <a:extLst>
                  <a:ext uri="{FF2B5EF4-FFF2-40B4-BE49-F238E27FC236}">
                    <a16:creationId xmlns:a16="http://schemas.microsoft.com/office/drawing/2014/main" id="{1BD85EF5-BEE2-442B-8875-FAE379657EAB}"/>
                  </a:ext>
                </a:extLst>
              </p:cNvPr>
              <p:cNvSpPr/>
              <p:nvPr/>
            </p:nvSpPr>
            <p:spPr>
              <a:xfrm>
                <a:off x="9140109" y="2524915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F8766D">
                  <a:alpha val="15000"/>
                </a:srgbClr>
              </a:solidFill>
              <a:ln w="9007" cap="rnd">
                <a:solidFill>
                  <a:srgbClr val="F8766D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35" name="Freeform: Shape 334">
                <a:extLst>
                  <a:ext uri="{FF2B5EF4-FFF2-40B4-BE49-F238E27FC236}">
                    <a16:creationId xmlns:a16="http://schemas.microsoft.com/office/drawing/2014/main" id="{153EB742-F4EE-4F6C-A2E4-91597EB815E9}"/>
                  </a:ext>
                </a:extLst>
              </p:cNvPr>
              <p:cNvSpPr/>
              <p:nvPr/>
            </p:nvSpPr>
            <p:spPr>
              <a:xfrm>
                <a:off x="9060189" y="2564110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69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69"/>
                      <a:pt x="24737" y="49469"/>
                    </a:cubicBezTo>
                    <a:cubicBezTo>
                      <a:pt x="11075" y="49469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F8766D">
                  <a:alpha val="15000"/>
                </a:srgbClr>
              </a:solidFill>
              <a:ln w="9007" cap="rnd">
                <a:solidFill>
                  <a:srgbClr val="F8766D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36" name="Freeform: Shape 335">
                <a:extLst>
                  <a:ext uri="{FF2B5EF4-FFF2-40B4-BE49-F238E27FC236}">
                    <a16:creationId xmlns:a16="http://schemas.microsoft.com/office/drawing/2014/main" id="{44E75E57-ADF7-4357-B333-204800BB8A6B}"/>
                  </a:ext>
                </a:extLst>
              </p:cNvPr>
              <p:cNvSpPr/>
              <p:nvPr/>
            </p:nvSpPr>
            <p:spPr>
              <a:xfrm>
                <a:off x="8498464" y="2866128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F8766D">
                  <a:alpha val="15000"/>
                </a:srgbClr>
              </a:solidFill>
              <a:ln w="9007" cap="rnd">
                <a:solidFill>
                  <a:srgbClr val="F8766D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37" name="Freeform: Shape 336">
                <a:extLst>
                  <a:ext uri="{FF2B5EF4-FFF2-40B4-BE49-F238E27FC236}">
                    <a16:creationId xmlns:a16="http://schemas.microsoft.com/office/drawing/2014/main" id="{A8C64867-58B4-42C4-A928-BC472BD5CC83}"/>
                  </a:ext>
                </a:extLst>
              </p:cNvPr>
              <p:cNvSpPr/>
              <p:nvPr/>
            </p:nvSpPr>
            <p:spPr>
              <a:xfrm>
                <a:off x="7870772" y="3153686"/>
                <a:ext cx="49474" cy="49469"/>
              </a:xfrm>
              <a:custGeom>
                <a:avLst/>
                <a:gdLst>
                  <a:gd name="connsiteX0" fmla="*/ 49475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5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5" y="24735"/>
                    </a:moveTo>
                    <a:cubicBezTo>
                      <a:pt x="49475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5" y="11074"/>
                      <a:pt x="49475" y="24735"/>
                    </a:cubicBezTo>
                    <a:close/>
                  </a:path>
                </a:pathLst>
              </a:custGeom>
              <a:solidFill>
                <a:srgbClr val="F8766D">
                  <a:alpha val="15000"/>
                </a:srgbClr>
              </a:solidFill>
              <a:ln w="9007" cap="rnd">
                <a:solidFill>
                  <a:srgbClr val="F8766D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38" name="Freeform: Shape 337">
                <a:extLst>
                  <a:ext uri="{FF2B5EF4-FFF2-40B4-BE49-F238E27FC236}">
                    <a16:creationId xmlns:a16="http://schemas.microsoft.com/office/drawing/2014/main" id="{38A184C3-9456-467C-BF80-8E9E08BFBF3D}"/>
                  </a:ext>
                </a:extLst>
              </p:cNvPr>
              <p:cNvSpPr/>
              <p:nvPr/>
            </p:nvSpPr>
            <p:spPr>
              <a:xfrm>
                <a:off x="7614012" y="3281166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F8766D">
                  <a:alpha val="15000"/>
                </a:srgbClr>
              </a:solidFill>
              <a:ln w="9007" cap="rnd">
                <a:solidFill>
                  <a:srgbClr val="F8766D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39" name="Freeform: Shape 338">
                <a:extLst>
                  <a:ext uri="{FF2B5EF4-FFF2-40B4-BE49-F238E27FC236}">
                    <a16:creationId xmlns:a16="http://schemas.microsoft.com/office/drawing/2014/main" id="{8E29BCB0-793E-4A5E-B89C-B6D8DCE2570C}"/>
                  </a:ext>
                </a:extLst>
              </p:cNvPr>
              <p:cNvSpPr/>
              <p:nvPr/>
            </p:nvSpPr>
            <p:spPr>
              <a:xfrm>
                <a:off x="8849225" y="2680300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F8766D">
                  <a:alpha val="15000"/>
                </a:srgbClr>
              </a:solidFill>
              <a:ln w="9007" cap="rnd">
                <a:solidFill>
                  <a:srgbClr val="F8766D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40" name="Freeform: Shape 339">
                <a:extLst>
                  <a:ext uri="{FF2B5EF4-FFF2-40B4-BE49-F238E27FC236}">
                    <a16:creationId xmlns:a16="http://schemas.microsoft.com/office/drawing/2014/main" id="{D4137725-5E1C-4D68-B899-6D81B00E2FCA}"/>
                  </a:ext>
                </a:extLst>
              </p:cNvPr>
              <p:cNvSpPr/>
              <p:nvPr/>
            </p:nvSpPr>
            <p:spPr>
              <a:xfrm>
                <a:off x="8180051" y="3001853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F8766D">
                  <a:alpha val="15000"/>
                </a:srgbClr>
              </a:solidFill>
              <a:ln w="9007" cap="rnd">
                <a:solidFill>
                  <a:srgbClr val="F8766D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41" name="Freeform: Shape 340">
                <a:extLst>
                  <a:ext uri="{FF2B5EF4-FFF2-40B4-BE49-F238E27FC236}">
                    <a16:creationId xmlns:a16="http://schemas.microsoft.com/office/drawing/2014/main" id="{FD821B28-2A02-41A1-B849-AC1D970A2477}"/>
                  </a:ext>
                </a:extLst>
              </p:cNvPr>
              <p:cNvSpPr/>
              <p:nvPr/>
            </p:nvSpPr>
            <p:spPr>
              <a:xfrm>
                <a:off x="9167130" y="2512865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F8766D">
                  <a:alpha val="15000"/>
                </a:srgbClr>
              </a:solidFill>
              <a:ln w="9007" cap="rnd">
                <a:solidFill>
                  <a:srgbClr val="F8766D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42" name="Freeform: Shape 341">
                <a:extLst>
                  <a:ext uri="{FF2B5EF4-FFF2-40B4-BE49-F238E27FC236}">
                    <a16:creationId xmlns:a16="http://schemas.microsoft.com/office/drawing/2014/main" id="{96A3B71D-FEAC-423E-A71A-E855F0CD6A2D}"/>
                  </a:ext>
                </a:extLst>
              </p:cNvPr>
              <p:cNvSpPr/>
              <p:nvPr/>
            </p:nvSpPr>
            <p:spPr>
              <a:xfrm>
                <a:off x="8519015" y="2856488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F8766D">
                  <a:alpha val="15000"/>
                </a:srgbClr>
              </a:solidFill>
              <a:ln w="9007" cap="rnd">
                <a:solidFill>
                  <a:srgbClr val="F8766D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43" name="Freeform: Shape 342">
                <a:extLst>
                  <a:ext uri="{FF2B5EF4-FFF2-40B4-BE49-F238E27FC236}">
                    <a16:creationId xmlns:a16="http://schemas.microsoft.com/office/drawing/2014/main" id="{550D273B-4D84-4FE2-B19E-4E7FC162B7E1}"/>
                  </a:ext>
                </a:extLst>
              </p:cNvPr>
              <p:cNvSpPr/>
              <p:nvPr/>
            </p:nvSpPr>
            <p:spPr>
              <a:xfrm>
                <a:off x="8361965" y="2926507"/>
                <a:ext cx="49474" cy="49469"/>
              </a:xfrm>
              <a:custGeom>
                <a:avLst/>
                <a:gdLst>
                  <a:gd name="connsiteX0" fmla="*/ 49475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5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5" y="24735"/>
                    </a:moveTo>
                    <a:cubicBezTo>
                      <a:pt x="49475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5" y="11074"/>
                      <a:pt x="49475" y="24735"/>
                    </a:cubicBezTo>
                    <a:close/>
                  </a:path>
                </a:pathLst>
              </a:custGeom>
              <a:solidFill>
                <a:srgbClr val="F8766D">
                  <a:alpha val="15000"/>
                </a:srgbClr>
              </a:solidFill>
              <a:ln w="9007" cap="rnd">
                <a:solidFill>
                  <a:srgbClr val="F8766D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44" name="Freeform: Shape 343">
                <a:extLst>
                  <a:ext uri="{FF2B5EF4-FFF2-40B4-BE49-F238E27FC236}">
                    <a16:creationId xmlns:a16="http://schemas.microsoft.com/office/drawing/2014/main" id="{7194AA2B-7887-4BCC-8810-6FB201A21B47}"/>
                  </a:ext>
                </a:extLst>
              </p:cNvPr>
              <p:cNvSpPr/>
              <p:nvPr/>
            </p:nvSpPr>
            <p:spPr>
              <a:xfrm>
                <a:off x="8560497" y="2836700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F8766D">
                  <a:alpha val="15000"/>
                </a:srgbClr>
              </a:solidFill>
              <a:ln w="9007" cap="rnd">
                <a:solidFill>
                  <a:srgbClr val="F8766D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45" name="Freeform: Shape 344">
                <a:extLst>
                  <a:ext uri="{FF2B5EF4-FFF2-40B4-BE49-F238E27FC236}">
                    <a16:creationId xmlns:a16="http://schemas.microsoft.com/office/drawing/2014/main" id="{6AC8374F-7B73-4274-BA39-C768D797D438}"/>
                  </a:ext>
                </a:extLst>
              </p:cNvPr>
              <p:cNvSpPr/>
              <p:nvPr/>
            </p:nvSpPr>
            <p:spPr>
              <a:xfrm>
                <a:off x="8742157" y="2740679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F8766D">
                  <a:alpha val="15000"/>
                </a:srgbClr>
              </a:solidFill>
              <a:ln w="9007" cap="rnd">
                <a:solidFill>
                  <a:srgbClr val="F8766D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46" name="Freeform: Shape 345">
                <a:extLst>
                  <a:ext uri="{FF2B5EF4-FFF2-40B4-BE49-F238E27FC236}">
                    <a16:creationId xmlns:a16="http://schemas.microsoft.com/office/drawing/2014/main" id="{82B5012F-9DEA-4FCA-8139-68CA8B5DAB2B}"/>
                  </a:ext>
                </a:extLst>
              </p:cNvPr>
              <p:cNvSpPr/>
              <p:nvPr/>
            </p:nvSpPr>
            <p:spPr>
              <a:xfrm>
                <a:off x="7778166" y="3200746"/>
                <a:ext cx="49474" cy="49469"/>
              </a:xfrm>
              <a:custGeom>
                <a:avLst/>
                <a:gdLst>
                  <a:gd name="connsiteX0" fmla="*/ 49475 w 49474"/>
                  <a:gd name="connsiteY0" fmla="*/ 24735 h 49469"/>
                  <a:gd name="connsiteX1" fmla="*/ 24737 w 49474"/>
                  <a:gd name="connsiteY1" fmla="*/ 49469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5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5" y="24735"/>
                    </a:moveTo>
                    <a:cubicBezTo>
                      <a:pt x="49475" y="38395"/>
                      <a:pt x="38399" y="49469"/>
                      <a:pt x="24737" y="49469"/>
                    </a:cubicBezTo>
                    <a:cubicBezTo>
                      <a:pt x="11075" y="49469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5" y="11074"/>
                      <a:pt x="49475" y="24735"/>
                    </a:cubicBezTo>
                    <a:close/>
                  </a:path>
                </a:pathLst>
              </a:custGeom>
              <a:solidFill>
                <a:srgbClr val="F8766D">
                  <a:alpha val="15000"/>
                </a:srgbClr>
              </a:solidFill>
              <a:ln w="9007" cap="rnd">
                <a:solidFill>
                  <a:srgbClr val="F8766D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47" name="Freeform: Shape 346">
                <a:extLst>
                  <a:ext uri="{FF2B5EF4-FFF2-40B4-BE49-F238E27FC236}">
                    <a16:creationId xmlns:a16="http://schemas.microsoft.com/office/drawing/2014/main" id="{EC64CD2A-8F59-494A-AC8C-A376937EA1F1}"/>
                  </a:ext>
                </a:extLst>
              </p:cNvPr>
              <p:cNvSpPr/>
              <p:nvPr/>
            </p:nvSpPr>
            <p:spPr>
              <a:xfrm>
                <a:off x="9029490" y="2579839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F8766D">
                  <a:alpha val="15000"/>
                </a:srgbClr>
              </a:solidFill>
              <a:ln w="9007" cap="rnd">
                <a:solidFill>
                  <a:srgbClr val="F8766D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48" name="Freeform: Shape 347">
                <a:extLst>
                  <a:ext uri="{FF2B5EF4-FFF2-40B4-BE49-F238E27FC236}">
                    <a16:creationId xmlns:a16="http://schemas.microsoft.com/office/drawing/2014/main" id="{FF4000C8-DCD3-47BB-AB55-13E7F059D50C}"/>
                  </a:ext>
                </a:extLst>
              </p:cNvPr>
              <p:cNvSpPr/>
              <p:nvPr/>
            </p:nvSpPr>
            <p:spPr>
              <a:xfrm>
                <a:off x="8974180" y="2609774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F8766D">
                  <a:alpha val="15000"/>
                </a:srgbClr>
              </a:solidFill>
              <a:ln w="9007" cap="rnd">
                <a:solidFill>
                  <a:srgbClr val="F8766D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49" name="Freeform: Shape 348">
                <a:extLst>
                  <a:ext uri="{FF2B5EF4-FFF2-40B4-BE49-F238E27FC236}">
                    <a16:creationId xmlns:a16="http://schemas.microsoft.com/office/drawing/2014/main" id="{1B42EDB1-D631-4725-9CDD-8C69FEA44CD4}"/>
                  </a:ext>
                </a:extLst>
              </p:cNvPr>
              <p:cNvSpPr/>
              <p:nvPr/>
            </p:nvSpPr>
            <p:spPr>
              <a:xfrm>
                <a:off x="7565806" y="3302856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F8766D">
                  <a:alpha val="15000"/>
                </a:srgbClr>
              </a:solidFill>
              <a:ln w="9007" cap="rnd">
                <a:solidFill>
                  <a:srgbClr val="F8766D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50" name="Freeform: Shape 349">
                <a:extLst>
                  <a:ext uri="{FF2B5EF4-FFF2-40B4-BE49-F238E27FC236}">
                    <a16:creationId xmlns:a16="http://schemas.microsoft.com/office/drawing/2014/main" id="{D27D3788-C708-42E5-93F7-7C3ACDFAD625}"/>
                  </a:ext>
                </a:extLst>
              </p:cNvPr>
              <p:cNvSpPr/>
              <p:nvPr/>
            </p:nvSpPr>
            <p:spPr>
              <a:xfrm>
                <a:off x="8237391" y="2978133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F8766D">
                  <a:alpha val="15000"/>
                </a:srgbClr>
              </a:solidFill>
              <a:ln w="9007" cap="rnd">
                <a:solidFill>
                  <a:srgbClr val="F8766D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51" name="Freeform: Shape 350">
                <a:extLst>
                  <a:ext uri="{FF2B5EF4-FFF2-40B4-BE49-F238E27FC236}">
                    <a16:creationId xmlns:a16="http://schemas.microsoft.com/office/drawing/2014/main" id="{8BAE3509-E2EE-4A50-A7A6-BFC7D9E57CC2}"/>
                  </a:ext>
                </a:extLst>
              </p:cNvPr>
              <p:cNvSpPr/>
              <p:nvPr/>
            </p:nvSpPr>
            <p:spPr>
              <a:xfrm>
                <a:off x="9589820" y="2386273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F8766D">
                  <a:alpha val="15000"/>
                </a:srgbClr>
              </a:solidFill>
              <a:ln w="9007" cap="rnd">
                <a:solidFill>
                  <a:srgbClr val="F8766D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52" name="Freeform: Shape 351">
                <a:extLst>
                  <a:ext uri="{FF2B5EF4-FFF2-40B4-BE49-F238E27FC236}">
                    <a16:creationId xmlns:a16="http://schemas.microsoft.com/office/drawing/2014/main" id="{8D528669-6FF7-411F-B8D8-EB3BFC360B08}"/>
                  </a:ext>
                </a:extLst>
              </p:cNvPr>
              <p:cNvSpPr/>
              <p:nvPr/>
            </p:nvSpPr>
            <p:spPr>
              <a:xfrm>
                <a:off x="9323546" y="2452106"/>
                <a:ext cx="49474" cy="49469"/>
              </a:xfrm>
              <a:custGeom>
                <a:avLst/>
                <a:gdLst>
                  <a:gd name="connsiteX0" fmla="*/ 49475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5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5" y="24735"/>
                    </a:moveTo>
                    <a:cubicBezTo>
                      <a:pt x="49475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5" y="11074"/>
                      <a:pt x="49475" y="24735"/>
                    </a:cubicBezTo>
                    <a:close/>
                  </a:path>
                </a:pathLst>
              </a:custGeom>
              <a:solidFill>
                <a:srgbClr val="F8766D">
                  <a:alpha val="15000"/>
                </a:srgbClr>
              </a:solidFill>
              <a:ln w="9007" cap="rnd">
                <a:solidFill>
                  <a:srgbClr val="F8766D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53" name="Freeform: Shape 352">
                <a:extLst>
                  <a:ext uri="{FF2B5EF4-FFF2-40B4-BE49-F238E27FC236}">
                    <a16:creationId xmlns:a16="http://schemas.microsoft.com/office/drawing/2014/main" id="{4461708A-784C-4508-837D-103B9D0A827D}"/>
                  </a:ext>
                </a:extLst>
              </p:cNvPr>
              <p:cNvSpPr/>
              <p:nvPr/>
            </p:nvSpPr>
            <p:spPr>
              <a:xfrm>
                <a:off x="9112454" y="2537980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69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69"/>
                      <a:pt x="24737" y="49469"/>
                    </a:cubicBezTo>
                    <a:cubicBezTo>
                      <a:pt x="11075" y="49469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F8766D">
                  <a:alpha val="15000"/>
                </a:srgbClr>
              </a:solidFill>
              <a:ln w="9007" cap="rnd">
                <a:solidFill>
                  <a:srgbClr val="F8766D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54" name="Freeform: Shape 353">
                <a:extLst>
                  <a:ext uri="{FF2B5EF4-FFF2-40B4-BE49-F238E27FC236}">
                    <a16:creationId xmlns:a16="http://schemas.microsoft.com/office/drawing/2014/main" id="{64C5407E-9517-49D0-8A3C-AD314A9E2A9C}"/>
                  </a:ext>
                </a:extLst>
              </p:cNvPr>
              <p:cNvSpPr/>
              <p:nvPr/>
            </p:nvSpPr>
            <p:spPr>
              <a:xfrm>
                <a:off x="8424252" y="2899869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69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69"/>
                      <a:pt x="24737" y="49469"/>
                    </a:cubicBezTo>
                    <a:cubicBezTo>
                      <a:pt x="11075" y="49469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F8766D">
                  <a:alpha val="15000"/>
                </a:srgbClr>
              </a:solidFill>
              <a:ln w="9007" cap="rnd">
                <a:solidFill>
                  <a:srgbClr val="F8766D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55" name="Freeform: Shape 354">
                <a:extLst>
                  <a:ext uri="{FF2B5EF4-FFF2-40B4-BE49-F238E27FC236}">
                    <a16:creationId xmlns:a16="http://schemas.microsoft.com/office/drawing/2014/main" id="{2DA6A998-DF7D-48D9-AFF2-CDF3E819F36A}"/>
                  </a:ext>
                </a:extLst>
              </p:cNvPr>
              <p:cNvSpPr/>
              <p:nvPr/>
            </p:nvSpPr>
            <p:spPr>
              <a:xfrm>
                <a:off x="8523455" y="2854459"/>
                <a:ext cx="49474" cy="49469"/>
              </a:xfrm>
              <a:custGeom>
                <a:avLst/>
                <a:gdLst>
                  <a:gd name="connsiteX0" fmla="*/ 49475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5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5" y="24735"/>
                    </a:moveTo>
                    <a:cubicBezTo>
                      <a:pt x="49475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5" y="11074"/>
                      <a:pt x="49475" y="24735"/>
                    </a:cubicBezTo>
                    <a:close/>
                  </a:path>
                </a:pathLst>
              </a:custGeom>
              <a:solidFill>
                <a:srgbClr val="F8766D">
                  <a:alpha val="15000"/>
                </a:srgbClr>
              </a:solidFill>
              <a:ln w="9007" cap="rnd">
                <a:solidFill>
                  <a:srgbClr val="F8766D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56" name="Freeform: Shape 355">
                <a:extLst>
                  <a:ext uri="{FF2B5EF4-FFF2-40B4-BE49-F238E27FC236}">
                    <a16:creationId xmlns:a16="http://schemas.microsoft.com/office/drawing/2014/main" id="{79C386F8-31F5-45F9-A11C-519A54FDD1FB}"/>
                  </a:ext>
                </a:extLst>
              </p:cNvPr>
              <p:cNvSpPr/>
              <p:nvPr/>
            </p:nvSpPr>
            <p:spPr>
              <a:xfrm>
                <a:off x="8288641" y="2957076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F8766D">
                  <a:alpha val="15000"/>
                </a:srgbClr>
              </a:solidFill>
              <a:ln w="9007" cap="rnd">
                <a:solidFill>
                  <a:srgbClr val="F8766D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57" name="Freeform: Shape 356">
                <a:extLst>
                  <a:ext uri="{FF2B5EF4-FFF2-40B4-BE49-F238E27FC236}">
                    <a16:creationId xmlns:a16="http://schemas.microsoft.com/office/drawing/2014/main" id="{8A8C1A1D-F172-41ED-9353-A374880DE234}"/>
                  </a:ext>
                </a:extLst>
              </p:cNvPr>
              <p:cNvSpPr/>
              <p:nvPr/>
            </p:nvSpPr>
            <p:spPr>
              <a:xfrm>
                <a:off x="8954644" y="2620683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F8766D">
                  <a:alpha val="15000"/>
                </a:srgbClr>
              </a:solidFill>
              <a:ln w="9007" cap="rnd">
                <a:solidFill>
                  <a:srgbClr val="F8766D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58" name="Freeform: Shape 357">
                <a:extLst>
                  <a:ext uri="{FF2B5EF4-FFF2-40B4-BE49-F238E27FC236}">
                    <a16:creationId xmlns:a16="http://schemas.microsoft.com/office/drawing/2014/main" id="{2E6FA76F-2258-4406-9402-D8E8DE712452}"/>
                  </a:ext>
                </a:extLst>
              </p:cNvPr>
              <p:cNvSpPr/>
              <p:nvPr/>
            </p:nvSpPr>
            <p:spPr>
              <a:xfrm>
                <a:off x="9066659" y="2560685"/>
                <a:ext cx="49474" cy="49469"/>
              </a:xfrm>
              <a:custGeom>
                <a:avLst/>
                <a:gdLst>
                  <a:gd name="connsiteX0" fmla="*/ 49475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5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5" y="24735"/>
                    </a:moveTo>
                    <a:cubicBezTo>
                      <a:pt x="49475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5" y="11074"/>
                      <a:pt x="49475" y="24735"/>
                    </a:cubicBezTo>
                    <a:close/>
                  </a:path>
                </a:pathLst>
              </a:custGeom>
              <a:solidFill>
                <a:srgbClr val="F8766D">
                  <a:alpha val="15000"/>
                </a:srgbClr>
              </a:solidFill>
              <a:ln w="9007" cap="rnd">
                <a:solidFill>
                  <a:srgbClr val="F8766D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59" name="Freeform: Shape 358">
                <a:extLst>
                  <a:ext uri="{FF2B5EF4-FFF2-40B4-BE49-F238E27FC236}">
                    <a16:creationId xmlns:a16="http://schemas.microsoft.com/office/drawing/2014/main" id="{E9B9BA52-6563-47FE-B959-25DA58DCCE88}"/>
                  </a:ext>
                </a:extLst>
              </p:cNvPr>
              <p:cNvSpPr/>
              <p:nvPr/>
            </p:nvSpPr>
            <p:spPr>
              <a:xfrm>
                <a:off x="8519776" y="2856108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F8766D">
                  <a:alpha val="15000"/>
                </a:srgbClr>
              </a:solidFill>
              <a:ln w="9007" cap="rnd">
                <a:solidFill>
                  <a:srgbClr val="F8766D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60" name="Freeform: Shape 359">
                <a:extLst>
                  <a:ext uri="{FF2B5EF4-FFF2-40B4-BE49-F238E27FC236}">
                    <a16:creationId xmlns:a16="http://schemas.microsoft.com/office/drawing/2014/main" id="{8A98FFB7-BE44-4DF9-AF3A-71A38146C303}"/>
                  </a:ext>
                </a:extLst>
              </p:cNvPr>
              <p:cNvSpPr/>
              <p:nvPr/>
            </p:nvSpPr>
            <p:spPr>
              <a:xfrm>
                <a:off x="8954390" y="2620810"/>
                <a:ext cx="49474" cy="49469"/>
              </a:xfrm>
              <a:custGeom>
                <a:avLst/>
                <a:gdLst>
                  <a:gd name="connsiteX0" fmla="*/ 49475 w 49474"/>
                  <a:gd name="connsiteY0" fmla="*/ 24735 h 49469"/>
                  <a:gd name="connsiteX1" fmla="*/ 24737 w 49474"/>
                  <a:gd name="connsiteY1" fmla="*/ 49469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5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5" y="24735"/>
                    </a:moveTo>
                    <a:cubicBezTo>
                      <a:pt x="49475" y="38395"/>
                      <a:pt x="38399" y="49469"/>
                      <a:pt x="24737" y="49469"/>
                    </a:cubicBezTo>
                    <a:cubicBezTo>
                      <a:pt x="11075" y="49469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5" y="11074"/>
                      <a:pt x="49475" y="24735"/>
                    </a:cubicBezTo>
                    <a:close/>
                  </a:path>
                </a:pathLst>
              </a:custGeom>
              <a:solidFill>
                <a:srgbClr val="F8766D">
                  <a:alpha val="15000"/>
                </a:srgbClr>
              </a:solidFill>
              <a:ln w="9007" cap="rnd">
                <a:solidFill>
                  <a:srgbClr val="F8766D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61" name="Freeform: Shape 360">
                <a:extLst>
                  <a:ext uri="{FF2B5EF4-FFF2-40B4-BE49-F238E27FC236}">
                    <a16:creationId xmlns:a16="http://schemas.microsoft.com/office/drawing/2014/main" id="{55649046-EDD7-4BB0-9002-8CA17F118033}"/>
                  </a:ext>
                </a:extLst>
              </p:cNvPr>
              <p:cNvSpPr/>
              <p:nvPr/>
            </p:nvSpPr>
            <p:spPr>
              <a:xfrm>
                <a:off x="9111059" y="2538614"/>
                <a:ext cx="49474" cy="49469"/>
              </a:xfrm>
              <a:custGeom>
                <a:avLst/>
                <a:gdLst>
                  <a:gd name="connsiteX0" fmla="*/ 49475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5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5" y="24735"/>
                    </a:moveTo>
                    <a:cubicBezTo>
                      <a:pt x="49475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5" y="11074"/>
                      <a:pt x="49475" y="24735"/>
                    </a:cubicBezTo>
                    <a:close/>
                  </a:path>
                </a:pathLst>
              </a:custGeom>
              <a:solidFill>
                <a:srgbClr val="F8766D">
                  <a:alpha val="15000"/>
                </a:srgbClr>
              </a:solidFill>
              <a:ln w="9007" cap="rnd">
                <a:solidFill>
                  <a:srgbClr val="F8766D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62" name="Freeform: Shape 361">
                <a:extLst>
                  <a:ext uri="{FF2B5EF4-FFF2-40B4-BE49-F238E27FC236}">
                    <a16:creationId xmlns:a16="http://schemas.microsoft.com/office/drawing/2014/main" id="{09CC6E36-003C-42F3-B411-E0F4F569C66E}"/>
                  </a:ext>
                </a:extLst>
              </p:cNvPr>
              <p:cNvSpPr/>
              <p:nvPr/>
            </p:nvSpPr>
            <p:spPr>
              <a:xfrm>
                <a:off x="8573690" y="2830104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69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69"/>
                      <a:pt x="24737" y="49469"/>
                    </a:cubicBezTo>
                    <a:cubicBezTo>
                      <a:pt x="11075" y="49469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F8766D">
                  <a:alpha val="15000"/>
                </a:srgbClr>
              </a:solidFill>
              <a:ln w="9007" cap="rnd">
                <a:solidFill>
                  <a:srgbClr val="F8766D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63" name="Freeform: Shape 362">
                <a:extLst>
                  <a:ext uri="{FF2B5EF4-FFF2-40B4-BE49-F238E27FC236}">
                    <a16:creationId xmlns:a16="http://schemas.microsoft.com/office/drawing/2014/main" id="{6D534ECA-9158-45F0-BC1D-4BABFC2C5B7E}"/>
                  </a:ext>
                </a:extLst>
              </p:cNvPr>
              <p:cNvSpPr/>
              <p:nvPr/>
            </p:nvSpPr>
            <p:spPr>
              <a:xfrm>
                <a:off x="9185271" y="2504873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69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69"/>
                      <a:pt x="24737" y="49469"/>
                    </a:cubicBezTo>
                    <a:cubicBezTo>
                      <a:pt x="11075" y="49469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F8766D">
                  <a:alpha val="15000"/>
                </a:srgbClr>
              </a:solidFill>
              <a:ln w="9007" cap="rnd">
                <a:solidFill>
                  <a:srgbClr val="F8766D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64" name="Freeform: Shape 363">
                <a:extLst>
                  <a:ext uri="{FF2B5EF4-FFF2-40B4-BE49-F238E27FC236}">
                    <a16:creationId xmlns:a16="http://schemas.microsoft.com/office/drawing/2014/main" id="{E2A19763-E857-43A4-B416-B0F50ACF76DB}"/>
                  </a:ext>
                </a:extLst>
              </p:cNvPr>
              <p:cNvSpPr/>
              <p:nvPr/>
            </p:nvSpPr>
            <p:spPr>
              <a:xfrm>
                <a:off x="9028094" y="2580473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F8766D">
                  <a:alpha val="15000"/>
                </a:srgbClr>
              </a:solidFill>
              <a:ln w="9007" cap="rnd">
                <a:solidFill>
                  <a:srgbClr val="F8766D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65" name="Freeform: Shape 364">
                <a:extLst>
                  <a:ext uri="{FF2B5EF4-FFF2-40B4-BE49-F238E27FC236}">
                    <a16:creationId xmlns:a16="http://schemas.microsoft.com/office/drawing/2014/main" id="{62548A66-B1AC-440F-AB7C-B32292A63CD0}"/>
                  </a:ext>
                </a:extLst>
              </p:cNvPr>
              <p:cNvSpPr/>
              <p:nvPr/>
            </p:nvSpPr>
            <p:spPr>
              <a:xfrm>
                <a:off x="8757126" y="2732307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F8766D">
                  <a:alpha val="15000"/>
                </a:srgbClr>
              </a:solidFill>
              <a:ln w="9007" cap="rnd">
                <a:solidFill>
                  <a:srgbClr val="F8766D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66" name="Freeform: Shape 365">
                <a:extLst>
                  <a:ext uri="{FF2B5EF4-FFF2-40B4-BE49-F238E27FC236}">
                    <a16:creationId xmlns:a16="http://schemas.microsoft.com/office/drawing/2014/main" id="{54AEF2CA-E55D-4D93-BF07-C8081850A2B8}"/>
                  </a:ext>
                </a:extLst>
              </p:cNvPr>
              <p:cNvSpPr/>
              <p:nvPr/>
            </p:nvSpPr>
            <p:spPr>
              <a:xfrm>
                <a:off x="7746198" y="3218631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F8766D">
                  <a:alpha val="15000"/>
                </a:srgbClr>
              </a:solidFill>
              <a:ln w="9007" cap="rnd">
                <a:solidFill>
                  <a:srgbClr val="F8766D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67" name="Freeform: Shape 366">
                <a:extLst>
                  <a:ext uri="{FF2B5EF4-FFF2-40B4-BE49-F238E27FC236}">
                    <a16:creationId xmlns:a16="http://schemas.microsoft.com/office/drawing/2014/main" id="{F39C7830-1627-4087-A54C-227252BCC875}"/>
                  </a:ext>
                </a:extLst>
              </p:cNvPr>
              <p:cNvSpPr/>
              <p:nvPr/>
            </p:nvSpPr>
            <p:spPr>
              <a:xfrm>
                <a:off x="9104082" y="2542039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F8766D">
                  <a:alpha val="15000"/>
                </a:srgbClr>
              </a:solidFill>
              <a:ln w="9007" cap="rnd">
                <a:solidFill>
                  <a:srgbClr val="F8766D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68" name="Freeform: Shape 367">
                <a:extLst>
                  <a:ext uri="{FF2B5EF4-FFF2-40B4-BE49-F238E27FC236}">
                    <a16:creationId xmlns:a16="http://schemas.microsoft.com/office/drawing/2014/main" id="{66CB6A49-D91F-4537-8AE5-A5555D4972E0}"/>
                  </a:ext>
                </a:extLst>
              </p:cNvPr>
              <p:cNvSpPr/>
              <p:nvPr/>
            </p:nvSpPr>
            <p:spPr>
              <a:xfrm>
                <a:off x="8635216" y="2798393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69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69"/>
                      <a:pt x="24737" y="49469"/>
                    </a:cubicBezTo>
                    <a:cubicBezTo>
                      <a:pt x="11075" y="49469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F8766D">
                  <a:alpha val="15000"/>
                </a:srgbClr>
              </a:solidFill>
              <a:ln w="9007" cap="rnd">
                <a:solidFill>
                  <a:srgbClr val="F8766D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69" name="Freeform: Shape 368">
                <a:extLst>
                  <a:ext uri="{FF2B5EF4-FFF2-40B4-BE49-F238E27FC236}">
                    <a16:creationId xmlns:a16="http://schemas.microsoft.com/office/drawing/2014/main" id="{C9F49BBA-5F2C-4885-89F2-31FA0CD816F0}"/>
                  </a:ext>
                </a:extLst>
              </p:cNvPr>
              <p:cNvSpPr/>
              <p:nvPr/>
            </p:nvSpPr>
            <p:spPr>
              <a:xfrm>
                <a:off x="8552885" y="2840506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F8766D">
                  <a:alpha val="15000"/>
                </a:srgbClr>
              </a:solidFill>
              <a:ln w="9007" cap="rnd">
                <a:solidFill>
                  <a:srgbClr val="F8766D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70" name="Freeform: Shape 369">
                <a:extLst>
                  <a:ext uri="{FF2B5EF4-FFF2-40B4-BE49-F238E27FC236}">
                    <a16:creationId xmlns:a16="http://schemas.microsoft.com/office/drawing/2014/main" id="{A7232DF5-B91D-41C3-B762-C5D67DF9CA47}"/>
                  </a:ext>
                </a:extLst>
              </p:cNvPr>
              <p:cNvSpPr/>
              <p:nvPr/>
            </p:nvSpPr>
            <p:spPr>
              <a:xfrm>
                <a:off x="8703212" y="2762369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F8766D">
                  <a:alpha val="15000"/>
                </a:srgbClr>
              </a:solidFill>
              <a:ln w="9007" cap="rnd">
                <a:solidFill>
                  <a:srgbClr val="F8766D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71" name="Freeform: Shape 370">
                <a:extLst>
                  <a:ext uri="{FF2B5EF4-FFF2-40B4-BE49-F238E27FC236}">
                    <a16:creationId xmlns:a16="http://schemas.microsoft.com/office/drawing/2014/main" id="{FC8842C6-30FB-4575-A5D3-A93E26F8F31C}"/>
                  </a:ext>
                </a:extLst>
              </p:cNvPr>
              <p:cNvSpPr/>
              <p:nvPr/>
            </p:nvSpPr>
            <p:spPr>
              <a:xfrm>
                <a:off x="8773491" y="2723174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F8766D">
                  <a:alpha val="15000"/>
                </a:srgbClr>
              </a:solidFill>
              <a:ln w="9007" cap="rnd">
                <a:solidFill>
                  <a:srgbClr val="F8766D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72" name="Freeform: Shape 371">
                <a:extLst>
                  <a:ext uri="{FF2B5EF4-FFF2-40B4-BE49-F238E27FC236}">
                    <a16:creationId xmlns:a16="http://schemas.microsoft.com/office/drawing/2014/main" id="{88EF5E78-10E8-4DD9-914B-F046E4481B35}"/>
                  </a:ext>
                </a:extLst>
              </p:cNvPr>
              <p:cNvSpPr/>
              <p:nvPr/>
            </p:nvSpPr>
            <p:spPr>
              <a:xfrm>
                <a:off x="8973672" y="2610028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F8766D">
                  <a:alpha val="15000"/>
                </a:srgbClr>
              </a:solidFill>
              <a:ln w="9007" cap="rnd">
                <a:solidFill>
                  <a:srgbClr val="F8766D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73" name="Freeform: Shape 372">
                <a:extLst>
                  <a:ext uri="{FF2B5EF4-FFF2-40B4-BE49-F238E27FC236}">
                    <a16:creationId xmlns:a16="http://schemas.microsoft.com/office/drawing/2014/main" id="{0F0AB89E-50E4-4DFD-9418-6F9F129029A1}"/>
                  </a:ext>
                </a:extLst>
              </p:cNvPr>
              <p:cNvSpPr/>
              <p:nvPr/>
            </p:nvSpPr>
            <p:spPr>
              <a:xfrm>
                <a:off x="8184237" y="2999823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F8766D">
                  <a:alpha val="15000"/>
                </a:srgbClr>
              </a:solidFill>
              <a:ln w="9007" cap="rnd">
                <a:solidFill>
                  <a:srgbClr val="F8766D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74" name="Freeform: Shape 373">
                <a:extLst>
                  <a:ext uri="{FF2B5EF4-FFF2-40B4-BE49-F238E27FC236}">
                    <a16:creationId xmlns:a16="http://schemas.microsoft.com/office/drawing/2014/main" id="{E08AC61E-87E5-41A9-B52F-62838BC303C6}"/>
                  </a:ext>
                </a:extLst>
              </p:cNvPr>
              <p:cNvSpPr/>
              <p:nvPr/>
            </p:nvSpPr>
            <p:spPr>
              <a:xfrm>
                <a:off x="8257815" y="2969888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F8766D">
                  <a:alpha val="15000"/>
                </a:srgbClr>
              </a:solidFill>
              <a:ln w="9007" cap="rnd">
                <a:solidFill>
                  <a:srgbClr val="F8766D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75" name="Freeform: Shape 374">
                <a:extLst>
                  <a:ext uri="{FF2B5EF4-FFF2-40B4-BE49-F238E27FC236}">
                    <a16:creationId xmlns:a16="http://schemas.microsoft.com/office/drawing/2014/main" id="{08E5F413-17FD-4E7F-BAA9-CC99D8B86CC5}"/>
                  </a:ext>
                </a:extLst>
              </p:cNvPr>
              <p:cNvSpPr/>
              <p:nvPr/>
            </p:nvSpPr>
            <p:spPr>
              <a:xfrm>
                <a:off x="8125756" y="3026461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F8766D">
                  <a:alpha val="15000"/>
                </a:srgbClr>
              </a:solidFill>
              <a:ln w="9007" cap="rnd">
                <a:solidFill>
                  <a:srgbClr val="F8766D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76" name="Freeform: Shape 375">
                <a:extLst>
                  <a:ext uri="{FF2B5EF4-FFF2-40B4-BE49-F238E27FC236}">
                    <a16:creationId xmlns:a16="http://schemas.microsoft.com/office/drawing/2014/main" id="{E34D450D-4802-4B9F-A432-2CC0745B2D7D}"/>
                  </a:ext>
                </a:extLst>
              </p:cNvPr>
              <p:cNvSpPr/>
              <p:nvPr/>
            </p:nvSpPr>
            <p:spPr>
              <a:xfrm>
                <a:off x="8594241" y="2819703"/>
                <a:ext cx="49474" cy="49469"/>
              </a:xfrm>
              <a:custGeom>
                <a:avLst/>
                <a:gdLst>
                  <a:gd name="connsiteX0" fmla="*/ 49475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5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5" y="24735"/>
                    </a:moveTo>
                    <a:cubicBezTo>
                      <a:pt x="49475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5" y="11074"/>
                      <a:pt x="49475" y="24735"/>
                    </a:cubicBezTo>
                    <a:close/>
                  </a:path>
                </a:pathLst>
              </a:custGeom>
              <a:solidFill>
                <a:srgbClr val="F8766D">
                  <a:alpha val="15000"/>
                </a:srgbClr>
              </a:solidFill>
              <a:ln w="9007" cap="rnd">
                <a:solidFill>
                  <a:srgbClr val="F8766D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77" name="Freeform: Shape 376">
                <a:extLst>
                  <a:ext uri="{FF2B5EF4-FFF2-40B4-BE49-F238E27FC236}">
                    <a16:creationId xmlns:a16="http://schemas.microsoft.com/office/drawing/2014/main" id="{C360940D-CED8-4B09-9EA7-C092F4C07873}"/>
                  </a:ext>
                </a:extLst>
              </p:cNvPr>
              <p:cNvSpPr/>
              <p:nvPr/>
            </p:nvSpPr>
            <p:spPr>
              <a:xfrm>
                <a:off x="8826264" y="2693365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69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69"/>
                      <a:pt x="24737" y="49469"/>
                    </a:cubicBezTo>
                    <a:cubicBezTo>
                      <a:pt x="11075" y="49469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F8766D">
                  <a:alpha val="15000"/>
                </a:srgbClr>
              </a:solidFill>
              <a:ln w="9007" cap="rnd">
                <a:solidFill>
                  <a:srgbClr val="F8766D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78" name="Freeform: Shape 377">
                <a:extLst>
                  <a:ext uri="{FF2B5EF4-FFF2-40B4-BE49-F238E27FC236}">
                    <a16:creationId xmlns:a16="http://schemas.microsoft.com/office/drawing/2014/main" id="{0705F296-FAD3-48E2-BA31-804C997A07E9}"/>
                  </a:ext>
                </a:extLst>
              </p:cNvPr>
              <p:cNvSpPr/>
              <p:nvPr/>
            </p:nvSpPr>
            <p:spPr>
              <a:xfrm>
                <a:off x="8559355" y="2837335"/>
                <a:ext cx="49474" cy="49469"/>
              </a:xfrm>
              <a:custGeom>
                <a:avLst/>
                <a:gdLst>
                  <a:gd name="connsiteX0" fmla="*/ 49475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5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5" y="24735"/>
                    </a:moveTo>
                    <a:cubicBezTo>
                      <a:pt x="49475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5" y="11074"/>
                      <a:pt x="49475" y="24735"/>
                    </a:cubicBezTo>
                    <a:close/>
                  </a:path>
                </a:pathLst>
              </a:custGeom>
              <a:solidFill>
                <a:srgbClr val="F8766D">
                  <a:alpha val="15000"/>
                </a:srgbClr>
              </a:solidFill>
              <a:ln w="9007" cap="rnd">
                <a:solidFill>
                  <a:srgbClr val="F8766D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79" name="Freeform: Shape 378">
                <a:extLst>
                  <a:ext uri="{FF2B5EF4-FFF2-40B4-BE49-F238E27FC236}">
                    <a16:creationId xmlns:a16="http://schemas.microsoft.com/office/drawing/2014/main" id="{4B151F52-819D-4791-B297-857BAEAE6530}"/>
                  </a:ext>
                </a:extLst>
              </p:cNvPr>
              <p:cNvSpPr/>
              <p:nvPr/>
            </p:nvSpPr>
            <p:spPr>
              <a:xfrm>
                <a:off x="8547811" y="2842916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F8766D">
                  <a:alpha val="15000"/>
                </a:srgbClr>
              </a:solidFill>
              <a:ln w="9007" cap="rnd">
                <a:solidFill>
                  <a:srgbClr val="F8766D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80" name="Freeform: Shape 379">
                <a:extLst>
                  <a:ext uri="{FF2B5EF4-FFF2-40B4-BE49-F238E27FC236}">
                    <a16:creationId xmlns:a16="http://schemas.microsoft.com/office/drawing/2014/main" id="{29B56D97-2783-4C06-A82E-8A7B6F1C6E8F}"/>
                  </a:ext>
                </a:extLst>
              </p:cNvPr>
              <p:cNvSpPr/>
              <p:nvPr/>
            </p:nvSpPr>
            <p:spPr>
              <a:xfrm>
                <a:off x="9545546" y="2394138"/>
                <a:ext cx="49474" cy="49469"/>
              </a:xfrm>
              <a:custGeom>
                <a:avLst/>
                <a:gdLst>
                  <a:gd name="connsiteX0" fmla="*/ 49475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5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5" y="24735"/>
                    </a:moveTo>
                    <a:cubicBezTo>
                      <a:pt x="49475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5" y="11074"/>
                      <a:pt x="49475" y="24735"/>
                    </a:cubicBezTo>
                    <a:close/>
                  </a:path>
                </a:pathLst>
              </a:custGeom>
              <a:solidFill>
                <a:srgbClr val="F8766D">
                  <a:alpha val="15000"/>
                </a:srgbClr>
              </a:solidFill>
              <a:ln w="9007" cap="rnd">
                <a:solidFill>
                  <a:srgbClr val="F8766D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81" name="Freeform: Shape 380">
                <a:extLst>
                  <a:ext uri="{FF2B5EF4-FFF2-40B4-BE49-F238E27FC236}">
                    <a16:creationId xmlns:a16="http://schemas.microsoft.com/office/drawing/2014/main" id="{3AA9B7AB-8F34-4EEE-A6BB-3ACFE51E8B31}"/>
                  </a:ext>
                </a:extLst>
              </p:cNvPr>
              <p:cNvSpPr/>
              <p:nvPr/>
            </p:nvSpPr>
            <p:spPr>
              <a:xfrm>
                <a:off x="8810914" y="2702118"/>
                <a:ext cx="49474" cy="49469"/>
              </a:xfrm>
              <a:custGeom>
                <a:avLst/>
                <a:gdLst>
                  <a:gd name="connsiteX0" fmla="*/ 49475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5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5" y="24735"/>
                    </a:moveTo>
                    <a:cubicBezTo>
                      <a:pt x="49475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5" y="11074"/>
                      <a:pt x="49475" y="24735"/>
                    </a:cubicBezTo>
                    <a:close/>
                  </a:path>
                </a:pathLst>
              </a:custGeom>
              <a:solidFill>
                <a:srgbClr val="F8766D">
                  <a:alpha val="15000"/>
                </a:srgbClr>
              </a:solidFill>
              <a:ln w="9007" cap="rnd">
                <a:solidFill>
                  <a:srgbClr val="F8766D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82" name="Freeform: Shape 381">
                <a:extLst>
                  <a:ext uri="{FF2B5EF4-FFF2-40B4-BE49-F238E27FC236}">
                    <a16:creationId xmlns:a16="http://schemas.microsoft.com/office/drawing/2014/main" id="{9FDBDA72-FB43-4137-846F-3E0C73DF93F6}"/>
                  </a:ext>
                </a:extLst>
              </p:cNvPr>
              <p:cNvSpPr/>
              <p:nvPr/>
            </p:nvSpPr>
            <p:spPr>
              <a:xfrm>
                <a:off x="8499859" y="2865494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F8766D">
                  <a:alpha val="15000"/>
                </a:srgbClr>
              </a:solidFill>
              <a:ln w="9007" cap="rnd">
                <a:solidFill>
                  <a:srgbClr val="F8766D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83" name="Freeform: Shape 382">
                <a:extLst>
                  <a:ext uri="{FF2B5EF4-FFF2-40B4-BE49-F238E27FC236}">
                    <a16:creationId xmlns:a16="http://schemas.microsoft.com/office/drawing/2014/main" id="{CC8BF06E-8365-4A1F-B7DF-B7900D43C35B}"/>
                  </a:ext>
                </a:extLst>
              </p:cNvPr>
              <p:cNvSpPr/>
              <p:nvPr/>
            </p:nvSpPr>
            <p:spPr>
              <a:xfrm>
                <a:off x="8468145" y="2880081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F8766D">
                  <a:alpha val="15000"/>
                </a:srgbClr>
              </a:solidFill>
              <a:ln w="9007" cap="rnd">
                <a:solidFill>
                  <a:srgbClr val="F8766D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84" name="Freeform: Shape 383">
                <a:extLst>
                  <a:ext uri="{FF2B5EF4-FFF2-40B4-BE49-F238E27FC236}">
                    <a16:creationId xmlns:a16="http://schemas.microsoft.com/office/drawing/2014/main" id="{B13A194D-62CD-467A-BE84-2EE6429E0F2D}"/>
                  </a:ext>
                </a:extLst>
              </p:cNvPr>
              <p:cNvSpPr/>
              <p:nvPr/>
            </p:nvSpPr>
            <p:spPr>
              <a:xfrm>
                <a:off x="8270247" y="2964814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F8766D">
                  <a:alpha val="15000"/>
                </a:srgbClr>
              </a:solidFill>
              <a:ln w="9007" cap="rnd">
                <a:solidFill>
                  <a:srgbClr val="F8766D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85" name="Freeform: Shape 384">
                <a:extLst>
                  <a:ext uri="{FF2B5EF4-FFF2-40B4-BE49-F238E27FC236}">
                    <a16:creationId xmlns:a16="http://schemas.microsoft.com/office/drawing/2014/main" id="{7F09C08F-64ED-4CAB-BDDA-8D5ED2DC360B}"/>
                  </a:ext>
                </a:extLst>
              </p:cNvPr>
              <p:cNvSpPr/>
              <p:nvPr/>
            </p:nvSpPr>
            <p:spPr>
              <a:xfrm>
                <a:off x="8382389" y="2917881"/>
                <a:ext cx="49474" cy="49469"/>
              </a:xfrm>
              <a:custGeom>
                <a:avLst/>
                <a:gdLst>
                  <a:gd name="connsiteX0" fmla="*/ 49475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5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5" y="24735"/>
                    </a:moveTo>
                    <a:cubicBezTo>
                      <a:pt x="49475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5" y="11074"/>
                      <a:pt x="49475" y="24735"/>
                    </a:cubicBezTo>
                    <a:close/>
                  </a:path>
                </a:pathLst>
              </a:custGeom>
              <a:solidFill>
                <a:srgbClr val="F8766D">
                  <a:alpha val="15000"/>
                </a:srgbClr>
              </a:solidFill>
              <a:ln w="9007" cap="rnd">
                <a:solidFill>
                  <a:srgbClr val="F8766D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86" name="Freeform: Shape 385">
                <a:extLst>
                  <a:ext uri="{FF2B5EF4-FFF2-40B4-BE49-F238E27FC236}">
                    <a16:creationId xmlns:a16="http://schemas.microsoft.com/office/drawing/2014/main" id="{333B5B56-07F1-4CE2-A8E8-2E9B53BCCB4A}"/>
                  </a:ext>
                </a:extLst>
              </p:cNvPr>
              <p:cNvSpPr/>
              <p:nvPr/>
            </p:nvSpPr>
            <p:spPr>
              <a:xfrm>
                <a:off x="8466242" y="2881096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F8766D">
                  <a:alpha val="15000"/>
                </a:srgbClr>
              </a:solidFill>
              <a:ln w="9007" cap="rnd">
                <a:solidFill>
                  <a:srgbClr val="F8766D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87" name="Freeform: Shape 386">
                <a:extLst>
                  <a:ext uri="{FF2B5EF4-FFF2-40B4-BE49-F238E27FC236}">
                    <a16:creationId xmlns:a16="http://schemas.microsoft.com/office/drawing/2014/main" id="{24C618CB-0EF6-457E-A200-FB1A75F4947E}"/>
                  </a:ext>
                </a:extLst>
              </p:cNvPr>
              <p:cNvSpPr/>
              <p:nvPr/>
            </p:nvSpPr>
            <p:spPr>
              <a:xfrm>
                <a:off x="9115118" y="2536712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F8766D">
                  <a:alpha val="15000"/>
                </a:srgbClr>
              </a:solidFill>
              <a:ln w="9007" cap="rnd">
                <a:solidFill>
                  <a:srgbClr val="F8766D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88" name="Freeform: Shape 387">
                <a:extLst>
                  <a:ext uri="{FF2B5EF4-FFF2-40B4-BE49-F238E27FC236}">
                    <a16:creationId xmlns:a16="http://schemas.microsoft.com/office/drawing/2014/main" id="{5AB7BA3D-8FBF-40D1-B315-6CE87514ED4B}"/>
                  </a:ext>
                </a:extLst>
              </p:cNvPr>
              <p:cNvSpPr/>
              <p:nvPr/>
            </p:nvSpPr>
            <p:spPr>
              <a:xfrm>
                <a:off x="8881700" y="2661654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69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69"/>
                      <a:pt x="24737" y="49469"/>
                    </a:cubicBezTo>
                    <a:cubicBezTo>
                      <a:pt x="11075" y="49469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F8766D">
                  <a:alpha val="15000"/>
                </a:srgbClr>
              </a:solidFill>
              <a:ln w="9007" cap="rnd">
                <a:solidFill>
                  <a:srgbClr val="F8766D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89" name="Freeform: Shape 388">
                <a:extLst>
                  <a:ext uri="{FF2B5EF4-FFF2-40B4-BE49-F238E27FC236}">
                    <a16:creationId xmlns:a16="http://schemas.microsoft.com/office/drawing/2014/main" id="{7566EE52-B947-466D-80BD-7C9AFC5A3749}"/>
                  </a:ext>
                </a:extLst>
              </p:cNvPr>
              <p:cNvSpPr/>
              <p:nvPr/>
            </p:nvSpPr>
            <p:spPr>
              <a:xfrm>
                <a:off x="7768271" y="3206581"/>
                <a:ext cx="49474" cy="49469"/>
              </a:xfrm>
              <a:custGeom>
                <a:avLst/>
                <a:gdLst>
                  <a:gd name="connsiteX0" fmla="*/ 49475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5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5" y="24735"/>
                    </a:moveTo>
                    <a:cubicBezTo>
                      <a:pt x="49475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5" y="11074"/>
                      <a:pt x="49475" y="24735"/>
                    </a:cubicBezTo>
                    <a:close/>
                  </a:path>
                </a:pathLst>
              </a:custGeom>
              <a:solidFill>
                <a:srgbClr val="F8766D">
                  <a:alpha val="15000"/>
                </a:srgbClr>
              </a:solidFill>
              <a:ln w="9007" cap="rnd">
                <a:solidFill>
                  <a:srgbClr val="F8766D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90" name="Freeform: Shape 389">
                <a:extLst>
                  <a:ext uri="{FF2B5EF4-FFF2-40B4-BE49-F238E27FC236}">
                    <a16:creationId xmlns:a16="http://schemas.microsoft.com/office/drawing/2014/main" id="{159B3F72-A43D-4DCC-8D9A-C6E777EAC380}"/>
                  </a:ext>
                </a:extLst>
              </p:cNvPr>
              <p:cNvSpPr/>
              <p:nvPr/>
            </p:nvSpPr>
            <p:spPr>
              <a:xfrm>
                <a:off x="8722748" y="2751460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F8766D">
                  <a:alpha val="15000"/>
                </a:srgbClr>
              </a:solidFill>
              <a:ln w="9007" cap="rnd">
                <a:solidFill>
                  <a:srgbClr val="F8766D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91" name="Freeform: Shape 390">
                <a:extLst>
                  <a:ext uri="{FF2B5EF4-FFF2-40B4-BE49-F238E27FC236}">
                    <a16:creationId xmlns:a16="http://schemas.microsoft.com/office/drawing/2014/main" id="{ADFFF6D8-6536-42CB-A71D-EC4566C805CE}"/>
                  </a:ext>
                </a:extLst>
              </p:cNvPr>
              <p:cNvSpPr/>
              <p:nvPr/>
            </p:nvSpPr>
            <p:spPr>
              <a:xfrm>
                <a:off x="8539058" y="2847102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F8766D">
                  <a:alpha val="15000"/>
                </a:srgbClr>
              </a:solidFill>
              <a:ln w="9007" cap="rnd">
                <a:solidFill>
                  <a:srgbClr val="F8766D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92" name="Freeform: Shape 391">
                <a:extLst>
                  <a:ext uri="{FF2B5EF4-FFF2-40B4-BE49-F238E27FC236}">
                    <a16:creationId xmlns:a16="http://schemas.microsoft.com/office/drawing/2014/main" id="{3B4A4BDA-CBC0-4A32-900E-CC44DFDD5F41}"/>
                  </a:ext>
                </a:extLst>
              </p:cNvPr>
              <p:cNvSpPr/>
              <p:nvPr/>
            </p:nvSpPr>
            <p:spPr>
              <a:xfrm>
                <a:off x="8024143" y="3074281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69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69"/>
                      <a:pt x="24737" y="49469"/>
                    </a:cubicBezTo>
                    <a:cubicBezTo>
                      <a:pt x="11075" y="49469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F8766D">
                  <a:alpha val="15000"/>
                </a:srgbClr>
              </a:solidFill>
              <a:ln w="9007" cap="rnd">
                <a:solidFill>
                  <a:srgbClr val="F8766D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93" name="Freeform: Shape 392">
                <a:extLst>
                  <a:ext uri="{FF2B5EF4-FFF2-40B4-BE49-F238E27FC236}">
                    <a16:creationId xmlns:a16="http://schemas.microsoft.com/office/drawing/2014/main" id="{E0474AF6-97E6-44E9-A4BB-9BB5E80CE5F8}"/>
                  </a:ext>
                </a:extLst>
              </p:cNvPr>
              <p:cNvSpPr/>
              <p:nvPr/>
            </p:nvSpPr>
            <p:spPr>
              <a:xfrm>
                <a:off x="8302722" y="2950988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69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69"/>
                      <a:pt x="24737" y="49469"/>
                    </a:cubicBezTo>
                    <a:cubicBezTo>
                      <a:pt x="11075" y="49469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F8766D">
                  <a:alpha val="15000"/>
                </a:srgbClr>
              </a:solidFill>
              <a:ln w="9007" cap="rnd">
                <a:solidFill>
                  <a:srgbClr val="F8766D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94" name="Freeform: Shape 393">
                <a:extLst>
                  <a:ext uri="{FF2B5EF4-FFF2-40B4-BE49-F238E27FC236}">
                    <a16:creationId xmlns:a16="http://schemas.microsoft.com/office/drawing/2014/main" id="{99EEE726-84FB-4D63-A6A7-D5C640175B67}"/>
                  </a:ext>
                </a:extLst>
              </p:cNvPr>
              <p:cNvSpPr/>
              <p:nvPr/>
            </p:nvSpPr>
            <p:spPr>
              <a:xfrm>
                <a:off x="8332788" y="2938557"/>
                <a:ext cx="49474" cy="49469"/>
              </a:xfrm>
              <a:custGeom>
                <a:avLst/>
                <a:gdLst>
                  <a:gd name="connsiteX0" fmla="*/ 49475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5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5" y="24735"/>
                    </a:moveTo>
                    <a:cubicBezTo>
                      <a:pt x="49475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5" y="11074"/>
                      <a:pt x="49475" y="24735"/>
                    </a:cubicBezTo>
                    <a:close/>
                  </a:path>
                </a:pathLst>
              </a:custGeom>
              <a:solidFill>
                <a:srgbClr val="F8766D">
                  <a:alpha val="15000"/>
                </a:srgbClr>
              </a:solidFill>
              <a:ln w="9007" cap="rnd">
                <a:solidFill>
                  <a:srgbClr val="F8766D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95" name="Freeform: Shape 394">
                <a:extLst>
                  <a:ext uri="{FF2B5EF4-FFF2-40B4-BE49-F238E27FC236}">
                    <a16:creationId xmlns:a16="http://schemas.microsoft.com/office/drawing/2014/main" id="{B5168AAE-DBCF-4C1E-9026-15BCB0F337EE}"/>
                  </a:ext>
                </a:extLst>
              </p:cNvPr>
              <p:cNvSpPr/>
              <p:nvPr/>
            </p:nvSpPr>
            <p:spPr>
              <a:xfrm>
                <a:off x="7633548" y="3271018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F8766D">
                  <a:alpha val="15000"/>
                </a:srgbClr>
              </a:solidFill>
              <a:ln w="9007" cap="rnd">
                <a:solidFill>
                  <a:srgbClr val="F8766D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96" name="Freeform: Shape 395">
                <a:extLst>
                  <a:ext uri="{FF2B5EF4-FFF2-40B4-BE49-F238E27FC236}">
                    <a16:creationId xmlns:a16="http://schemas.microsoft.com/office/drawing/2014/main" id="{C18F9DC2-E51D-412B-ACA0-CC84A021C2E6}"/>
                  </a:ext>
                </a:extLst>
              </p:cNvPr>
              <p:cNvSpPr/>
              <p:nvPr/>
            </p:nvSpPr>
            <p:spPr>
              <a:xfrm>
                <a:off x="8247032" y="2974327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F8766D">
                  <a:alpha val="15000"/>
                </a:srgbClr>
              </a:solidFill>
              <a:ln w="9007" cap="rnd">
                <a:solidFill>
                  <a:srgbClr val="F8766D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97" name="Freeform: Shape 396">
                <a:extLst>
                  <a:ext uri="{FF2B5EF4-FFF2-40B4-BE49-F238E27FC236}">
                    <a16:creationId xmlns:a16="http://schemas.microsoft.com/office/drawing/2014/main" id="{012A877A-D88D-4D70-835B-B1B553F26E5C}"/>
                  </a:ext>
                </a:extLst>
              </p:cNvPr>
              <p:cNvSpPr/>
              <p:nvPr/>
            </p:nvSpPr>
            <p:spPr>
              <a:xfrm>
                <a:off x="9330650" y="2449823"/>
                <a:ext cx="49474" cy="49469"/>
              </a:xfrm>
              <a:custGeom>
                <a:avLst/>
                <a:gdLst>
                  <a:gd name="connsiteX0" fmla="*/ 49475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5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5" y="24735"/>
                    </a:moveTo>
                    <a:cubicBezTo>
                      <a:pt x="49475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5" y="11074"/>
                      <a:pt x="49475" y="24735"/>
                    </a:cubicBezTo>
                    <a:close/>
                  </a:path>
                </a:pathLst>
              </a:custGeom>
              <a:solidFill>
                <a:srgbClr val="F8766D">
                  <a:alpha val="15000"/>
                </a:srgbClr>
              </a:solidFill>
              <a:ln w="9007" cap="rnd">
                <a:solidFill>
                  <a:srgbClr val="F8766D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98" name="Freeform: Shape 397">
                <a:extLst>
                  <a:ext uri="{FF2B5EF4-FFF2-40B4-BE49-F238E27FC236}">
                    <a16:creationId xmlns:a16="http://schemas.microsoft.com/office/drawing/2014/main" id="{FF7061B5-C374-4B32-9308-78F9FC31640F}"/>
                  </a:ext>
                </a:extLst>
              </p:cNvPr>
              <p:cNvSpPr/>
              <p:nvPr/>
            </p:nvSpPr>
            <p:spPr>
              <a:xfrm>
                <a:off x="8102034" y="3036355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F8766D">
                  <a:alpha val="15000"/>
                </a:srgbClr>
              </a:solidFill>
              <a:ln w="9007" cap="rnd">
                <a:solidFill>
                  <a:srgbClr val="F8766D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99" name="Freeform: Shape 398">
                <a:extLst>
                  <a:ext uri="{FF2B5EF4-FFF2-40B4-BE49-F238E27FC236}">
                    <a16:creationId xmlns:a16="http://schemas.microsoft.com/office/drawing/2014/main" id="{6F10817C-5323-4494-9486-A91F2CED11D5}"/>
                  </a:ext>
                </a:extLst>
              </p:cNvPr>
              <p:cNvSpPr/>
              <p:nvPr/>
            </p:nvSpPr>
            <p:spPr>
              <a:xfrm>
                <a:off x="8205169" y="2990817"/>
                <a:ext cx="49474" cy="49469"/>
              </a:xfrm>
              <a:custGeom>
                <a:avLst/>
                <a:gdLst>
                  <a:gd name="connsiteX0" fmla="*/ 49475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5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5" y="24735"/>
                    </a:moveTo>
                    <a:cubicBezTo>
                      <a:pt x="49475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5" y="11074"/>
                      <a:pt x="49475" y="24735"/>
                    </a:cubicBezTo>
                    <a:close/>
                  </a:path>
                </a:pathLst>
              </a:custGeom>
              <a:solidFill>
                <a:srgbClr val="F8766D">
                  <a:alpha val="15000"/>
                </a:srgbClr>
              </a:solidFill>
              <a:ln w="9007" cap="rnd">
                <a:solidFill>
                  <a:srgbClr val="F8766D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00" name="Freeform: Shape 399">
                <a:extLst>
                  <a:ext uri="{FF2B5EF4-FFF2-40B4-BE49-F238E27FC236}">
                    <a16:creationId xmlns:a16="http://schemas.microsoft.com/office/drawing/2014/main" id="{530FF737-7B4B-4C03-B918-03409C68238C}"/>
                  </a:ext>
                </a:extLst>
              </p:cNvPr>
              <p:cNvSpPr/>
              <p:nvPr/>
            </p:nvSpPr>
            <p:spPr>
              <a:xfrm>
                <a:off x="8942592" y="2627406"/>
                <a:ext cx="49474" cy="49469"/>
              </a:xfrm>
              <a:custGeom>
                <a:avLst/>
                <a:gdLst>
                  <a:gd name="connsiteX0" fmla="*/ 49475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5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5" y="24735"/>
                    </a:moveTo>
                    <a:cubicBezTo>
                      <a:pt x="49475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5" y="11074"/>
                      <a:pt x="49475" y="24735"/>
                    </a:cubicBezTo>
                    <a:close/>
                  </a:path>
                </a:pathLst>
              </a:custGeom>
              <a:solidFill>
                <a:srgbClr val="F8766D">
                  <a:alpha val="15000"/>
                </a:srgbClr>
              </a:solidFill>
              <a:ln w="9007" cap="rnd">
                <a:solidFill>
                  <a:srgbClr val="F8766D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01" name="Freeform: Shape 400">
                <a:extLst>
                  <a:ext uri="{FF2B5EF4-FFF2-40B4-BE49-F238E27FC236}">
                    <a16:creationId xmlns:a16="http://schemas.microsoft.com/office/drawing/2014/main" id="{018D115F-8550-44E4-9306-B3B050690762}"/>
                  </a:ext>
                </a:extLst>
              </p:cNvPr>
              <p:cNvSpPr/>
              <p:nvPr/>
            </p:nvSpPr>
            <p:spPr>
              <a:xfrm>
                <a:off x="9033549" y="2577683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F8766D">
                  <a:alpha val="15000"/>
                </a:srgbClr>
              </a:solidFill>
              <a:ln w="9007" cap="rnd">
                <a:solidFill>
                  <a:srgbClr val="F8766D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02" name="Freeform: Shape 401">
                <a:extLst>
                  <a:ext uri="{FF2B5EF4-FFF2-40B4-BE49-F238E27FC236}">
                    <a16:creationId xmlns:a16="http://schemas.microsoft.com/office/drawing/2014/main" id="{A8F8F48F-71A4-48F4-A721-2BEEB3EF8B63}"/>
                  </a:ext>
                </a:extLst>
              </p:cNvPr>
              <p:cNvSpPr/>
              <p:nvPr/>
            </p:nvSpPr>
            <p:spPr>
              <a:xfrm>
                <a:off x="8615173" y="2808794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F8766D">
                  <a:alpha val="15000"/>
                </a:srgbClr>
              </a:solidFill>
              <a:ln w="9007" cap="rnd">
                <a:solidFill>
                  <a:srgbClr val="F8766D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03" name="Freeform: Shape 402">
                <a:extLst>
                  <a:ext uri="{FF2B5EF4-FFF2-40B4-BE49-F238E27FC236}">
                    <a16:creationId xmlns:a16="http://schemas.microsoft.com/office/drawing/2014/main" id="{A918AF6B-35E8-47D4-9C87-F760B6AEF1FB}"/>
                  </a:ext>
                </a:extLst>
              </p:cNvPr>
              <p:cNvSpPr/>
              <p:nvPr/>
            </p:nvSpPr>
            <p:spPr>
              <a:xfrm>
                <a:off x="9096597" y="2545718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F8766D">
                  <a:alpha val="15000"/>
                </a:srgbClr>
              </a:solidFill>
              <a:ln w="9007" cap="rnd">
                <a:solidFill>
                  <a:srgbClr val="F8766D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04" name="Freeform: Shape 403">
                <a:extLst>
                  <a:ext uri="{FF2B5EF4-FFF2-40B4-BE49-F238E27FC236}">
                    <a16:creationId xmlns:a16="http://schemas.microsoft.com/office/drawing/2014/main" id="{7BBCB498-4BE0-481F-A6D0-4D0E3B79ACAD}"/>
                  </a:ext>
                </a:extLst>
              </p:cNvPr>
              <p:cNvSpPr/>
              <p:nvPr/>
            </p:nvSpPr>
            <p:spPr>
              <a:xfrm>
                <a:off x="8832607" y="2689814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F8766D">
                  <a:alpha val="15000"/>
                </a:srgbClr>
              </a:solidFill>
              <a:ln w="9007" cap="rnd">
                <a:solidFill>
                  <a:srgbClr val="F8766D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05" name="Freeform: Shape 404">
                <a:extLst>
                  <a:ext uri="{FF2B5EF4-FFF2-40B4-BE49-F238E27FC236}">
                    <a16:creationId xmlns:a16="http://schemas.microsoft.com/office/drawing/2014/main" id="{7BAD0ECA-12E2-472A-923E-C943160A7A6C}"/>
                  </a:ext>
                </a:extLst>
              </p:cNvPr>
              <p:cNvSpPr/>
              <p:nvPr/>
            </p:nvSpPr>
            <p:spPr>
              <a:xfrm>
                <a:off x="8658304" y="2786470"/>
                <a:ext cx="49474" cy="49469"/>
              </a:xfrm>
              <a:custGeom>
                <a:avLst/>
                <a:gdLst>
                  <a:gd name="connsiteX0" fmla="*/ 49475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5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5" y="24735"/>
                    </a:moveTo>
                    <a:cubicBezTo>
                      <a:pt x="49475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5" y="11074"/>
                      <a:pt x="49475" y="24735"/>
                    </a:cubicBezTo>
                    <a:close/>
                  </a:path>
                </a:pathLst>
              </a:custGeom>
              <a:solidFill>
                <a:srgbClr val="F8766D">
                  <a:alpha val="15000"/>
                </a:srgbClr>
              </a:solidFill>
              <a:ln w="9007" cap="rnd">
                <a:solidFill>
                  <a:srgbClr val="F8766D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06" name="Freeform: Shape 405">
                <a:extLst>
                  <a:ext uri="{FF2B5EF4-FFF2-40B4-BE49-F238E27FC236}">
                    <a16:creationId xmlns:a16="http://schemas.microsoft.com/office/drawing/2014/main" id="{77E22F30-4B75-4841-9D5C-96209FBDB4D4}"/>
                  </a:ext>
                </a:extLst>
              </p:cNvPr>
              <p:cNvSpPr/>
              <p:nvPr/>
            </p:nvSpPr>
            <p:spPr>
              <a:xfrm>
                <a:off x="8519649" y="2856234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F8766D">
                  <a:alpha val="15000"/>
                </a:srgbClr>
              </a:solidFill>
              <a:ln w="9007" cap="rnd">
                <a:solidFill>
                  <a:srgbClr val="F8766D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07" name="Freeform: Shape 406">
                <a:extLst>
                  <a:ext uri="{FF2B5EF4-FFF2-40B4-BE49-F238E27FC236}">
                    <a16:creationId xmlns:a16="http://schemas.microsoft.com/office/drawing/2014/main" id="{5F96962B-8803-4B4E-9E7D-344BF1CCF9D4}"/>
                  </a:ext>
                </a:extLst>
              </p:cNvPr>
              <p:cNvSpPr/>
              <p:nvPr/>
            </p:nvSpPr>
            <p:spPr>
              <a:xfrm>
                <a:off x="9026699" y="2581234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F8766D">
                  <a:alpha val="15000"/>
                </a:srgbClr>
              </a:solidFill>
              <a:ln w="9007" cap="rnd">
                <a:solidFill>
                  <a:srgbClr val="F8766D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08" name="Freeform: Shape 407">
                <a:extLst>
                  <a:ext uri="{FF2B5EF4-FFF2-40B4-BE49-F238E27FC236}">
                    <a16:creationId xmlns:a16="http://schemas.microsoft.com/office/drawing/2014/main" id="{30F9FEFD-D20F-4748-BB8D-EF7E847F9090}"/>
                  </a:ext>
                </a:extLst>
              </p:cNvPr>
              <p:cNvSpPr/>
              <p:nvPr/>
            </p:nvSpPr>
            <p:spPr>
              <a:xfrm>
                <a:off x="9016423" y="2586562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F8766D">
                  <a:alpha val="15000"/>
                </a:srgbClr>
              </a:solidFill>
              <a:ln w="9007" cap="rnd">
                <a:solidFill>
                  <a:srgbClr val="F8766D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09" name="Freeform: Shape 408">
                <a:extLst>
                  <a:ext uri="{FF2B5EF4-FFF2-40B4-BE49-F238E27FC236}">
                    <a16:creationId xmlns:a16="http://schemas.microsoft.com/office/drawing/2014/main" id="{EF143794-7557-44A0-B36C-99FCF548B59D}"/>
                  </a:ext>
                </a:extLst>
              </p:cNvPr>
              <p:cNvSpPr/>
              <p:nvPr/>
            </p:nvSpPr>
            <p:spPr>
              <a:xfrm>
                <a:off x="8969359" y="2612438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F8766D">
                  <a:alpha val="15000"/>
                </a:srgbClr>
              </a:solidFill>
              <a:ln w="9007" cap="rnd">
                <a:solidFill>
                  <a:srgbClr val="F8766D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10" name="Freeform: Shape 409">
                <a:extLst>
                  <a:ext uri="{FF2B5EF4-FFF2-40B4-BE49-F238E27FC236}">
                    <a16:creationId xmlns:a16="http://schemas.microsoft.com/office/drawing/2014/main" id="{529BBD9D-8082-4933-92F4-BD08A3452BA2}"/>
                  </a:ext>
                </a:extLst>
              </p:cNvPr>
              <p:cNvSpPr/>
              <p:nvPr/>
            </p:nvSpPr>
            <p:spPr>
              <a:xfrm>
                <a:off x="8404082" y="2908622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F8766D">
                  <a:alpha val="15000"/>
                </a:srgbClr>
              </a:solidFill>
              <a:ln w="9007" cap="rnd">
                <a:solidFill>
                  <a:srgbClr val="F8766D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11" name="Freeform: Shape 410">
                <a:extLst>
                  <a:ext uri="{FF2B5EF4-FFF2-40B4-BE49-F238E27FC236}">
                    <a16:creationId xmlns:a16="http://schemas.microsoft.com/office/drawing/2014/main" id="{B9AEC73B-9A26-43A2-BB53-98856BDCD7DC}"/>
                  </a:ext>
                </a:extLst>
              </p:cNvPr>
              <p:cNvSpPr/>
              <p:nvPr/>
            </p:nvSpPr>
            <p:spPr>
              <a:xfrm>
                <a:off x="8014121" y="3079355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F8766D">
                  <a:alpha val="15000"/>
                </a:srgbClr>
              </a:solidFill>
              <a:ln w="9007" cap="rnd">
                <a:solidFill>
                  <a:srgbClr val="F8766D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12" name="Freeform: Shape 411">
                <a:extLst>
                  <a:ext uri="{FF2B5EF4-FFF2-40B4-BE49-F238E27FC236}">
                    <a16:creationId xmlns:a16="http://schemas.microsoft.com/office/drawing/2014/main" id="{EBD48E14-971A-4886-9426-D3619C69C24B}"/>
                  </a:ext>
                </a:extLst>
              </p:cNvPr>
              <p:cNvSpPr/>
              <p:nvPr/>
            </p:nvSpPr>
            <p:spPr>
              <a:xfrm>
                <a:off x="8494404" y="2868031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F8766D">
                  <a:alpha val="15000"/>
                </a:srgbClr>
              </a:solidFill>
              <a:ln w="9007" cap="rnd">
                <a:solidFill>
                  <a:srgbClr val="F8766D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13" name="Freeform: Shape 412">
                <a:extLst>
                  <a:ext uri="{FF2B5EF4-FFF2-40B4-BE49-F238E27FC236}">
                    <a16:creationId xmlns:a16="http://schemas.microsoft.com/office/drawing/2014/main" id="{43C5852D-7728-45A6-99A8-BAB236957BAE}"/>
                  </a:ext>
                </a:extLst>
              </p:cNvPr>
              <p:cNvSpPr/>
              <p:nvPr/>
            </p:nvSpPr>
            <p:spPr>
              <a:xfrm>
                <a:off x="8373255" y="2921687"/>
                <a:ext cx="49474" cy="49469"/>
              </a:xfrm>
              <a:custGeom>
                <a:avLst/>
                <a:gdLst>
                  <a:gd name="connsiteX0" fmla="*/ 49475 w 49474"/>
                  <a:gd name="connsiteY0" fmla="*/ 24735 h 49469"/>
                  <a:gd name="connsiteX1" fmla="*/ 24737 w 49474"/>
                  <a:gd name="connsiteY1" fmla="*/ 49469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5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5" y="24735"/>
                    </a:moveTo>
                    <a:cubicBezTo>
                      <a:pt x="49475" y="38395"/>
                      <a:pt x="38399" y="49469"/>
                      <a:pt x="24737" y="49469"/>
                    </a:cubicBezTo>
                    <a:cubicBezTo>
                      <a:pt x="11075" y="49469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5" y="11074"/>
                      <a:pt x="49475" y="24735"/>
                    </a:cubicBezTo>
                    <a:close/>
                  </a:path>
                </a:pathLst>
              </a:custGeom>
              <a:solidFill>
                <a:srgbClr val="F8766D">
                  <a:alpha val="15000"/>
                </a:srgbClr>
              </a:solidFill>
              <a:ln w="9007" cap="rnd">
                <a:solidFill>
                  <a:srgbClr val="F8766D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14" name="Freeform: Shape 413">
                <a:extLst>
                  <a:ext uri="{FF2B5EF4-FFF2-40B4-BE49-F238E27FC236}">
                    <a16:creationId xmlns:a16="http://schemas.microsoft.com/office/drawing/2014/main" id="{01FE4BD4-5A8A-48A4-968F-879BC4AFCCC1}"/>
                  </a:ext>
                </a:extLst>
              </p:cNvPr>
              <p:cNvSpPr/>
              <p:nvPr/>
            </p:nvSpPr>
            <p:spPr>
              <a:xfrm>
                <a:off x="9349425" y="2443861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F8766D">
                  <a:alpha val="15000"/>
                </a:srgbClr>
              </a:solidFill>
              <a:ln w="9007" cap="rnd">
                <a:solidFill>
                  <a:srgbClr val="F8766D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15" name="Freeform: Shape 414">
                <a:extLst>
                  <a:ext uri="{FF2B5EF4-FFF2-40B4-BE49-F238E27FC236}">
                    <a16:creationId xmlns:a16="http://schemas.microsoft.com/office/drawing/2014/main" id="{A021E5AB-3500-44F9-BCB6-1A5D9DEB5FA3}"/>
                  </a:ext>
                </a:extLst>
              </p:cNvPr>
              <p:cNvSpPr/>
              <p:nvPr/>
            </p:nvSpPr>
            <p:spPr>
              <a:xfrm>
                <a:off x="8510008" y="2860674"/>
                <a:ext cx="49474" cy="49469"/>
              </a:xfrm>
              <a:custGeom>
                <a:avLst/>
                <a:gdLst>
                  <a:gd name="connsiteX0" fmla="*/ 49475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5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5" y="24735"/>
                    </a:moveTo>
                    <a:cubicBezTo>
                      <a:pt x="49475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5" y="11074"/>
                      <a:pt x="49475" y="24735"/>
                    </a:cubicBezTo>
                    <a:close/>
                  </a:path>
                </a:pathLst>
              </a:custGeom>
              <a:solidFill>
                <a:srgbClr val="F8766D">
                  <a:alpha val="15000"/>
                </a:srgbClr>
              </a:solidFill>
              <a:ln w="9007" cap="rnd">
                <a:solidFill>
                  <a:srgbClr val="F8766D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16" name="Freeform: Shape 415">
                <a:extLst>
                  <a:ext uri="{FF2B5EF4-FFF2-40B4-BE49-F238E27FC236}">
                    <a16:creationId xmlns:a16="http://schemas.microsoft.com/office/drawing/2014/main" id="{170F1F43-F04B-4F4A-AAB9-1474471A59E1}"/>
                  </a:ext>
                </a:extLst>
              </p:cNvPr>
              <p:cNvSpPr/>
              <p:nvPr/>
            </p:nvSpPr>
            <p:spPr>
              <a:xfrm>
                <a:off x="9448500" y="2415194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F8766D">
                  <a:alpha val="15000"/>
                </a:srgbClr>
              </a:solidFill>
              <a:ln w="9007" cap="rnd">
                <a:solidFill>
                  <a:srgbClr val="F8766D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17" name="Freeform: Shape 416">
                <a:extLst>
                  <a:ext uri="{FF2B5EF4-FFF2-40B4-BE49-F238E27FC236}">
                    <a16:creationId xmlns:a16="http://schemas.microsoft.com/office/drawing/2014/main" id="{93E2C369-3D7F-4391-AC9C-EE54492626BD}"/>
                  </a:ext>
                </a:extLst>
              </p:cNvPr>
              <p:cNvSpPr/>
              <p:nvPr/>
            </p:nvSpPr>
            <p:spPr>
              <a:xfrm>
                <a:off x="8664647" y="2783045"/>
                <a:ext cx="49474" cy="49469"/>
              </a:xfrm>
              <a:custGeom>
                <a:avLst/>
                <a:gdLst>
                  <a:gd name="connsiteX0" fmla="*/ 49475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5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5" y="24735"/>
                    </a:moveTo>
                    <a:cubicBezTo>
                      <a:pt x="49475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5" y="11074"/>
                      <a:pt x="49475" y="24735"/>
                    </a:cubicBezTo>
                    <a:close/>
                  </a:path>
                </a:pathLst>
              </a:custGeom>
              <a:solidFill>
                <a:srgbClr val="F8766D">
                  <a:alpha val="15000"/>
                </a:srgbClr>
              </a:solidFill>
              <a:ln w="9007" cap="rnd">
                <a:solidFill>
                  <a:srgbClr val="F8766D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18" name="Freeform: Shape 417">
                <a:extLst>
                  <a:ext uri="{FF2B5EF4-FFF2-40B4-BE49-F238E27FC236}">
                    <a16:creationId xmlns:a16="http://schemas.microsoft.com/office/drawing/2014/main" id="{227C241F-C2B6-450E-B3E4-F05431F1B38A}"/>
                  </a:ext>
                </a:extLst>
              </p:cNvPr>
              <p:cNvSpPr/>
              <p:nvPr/>
            </p:nvSpPr>
            <p:spPr>
              <a:xfrm>
                <a:off x="8162925" y="3009844"/>
                <a:ext cx="49474" cy="49469"/>
              </a:xfrm>
              <a:custGeom>
                <a:avLst/>
                <a:gdLst>
                  <a:gd name="connsiteX0" fmla="*/ 49475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5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5" y="24735"/>
                    </a:moveTo>
                    <a:cubicBezTo>
                      <a:pt x="49475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5" y="11074"/>
                      <a:pt x="49475" y="24735"/>
                    </a:cubicBezTo>
                    <a:close/>
                  </a:path>
                </a:pathLst>
              </a:custGeom>
              <a:solidFill>
                <a:srgbClr val="F8766D">
                  <a:alpha val="15000"/>
                </a:srgbClr>
              </a:solidFill>
              <a:ln w="9007" cap="rnd">
                <a:solidFill>
                  <a:srgbClr val="F8766D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19" name="Freeform: Shape 418">
                <a:extLst>
                  <a:ext uri="{FF2B5EF4-FFF2-40B4-BE49-F238E27FC236}">
                    <a16:creationId xmlns:a16="http://schemas.microsoft.com/office/drawing/2014/main" id="{A4B36E47-3ABC-4AB0-80A4-EA384D714D69}"/>
                  </a:ext>
                </a:extLst>
              </p:cNvPr>
              <p:cNvSpPr/>
              <p:nvPr/>
            </p:nvSpPr>
            <p:spPr>
              <a:xfrm>
                <a:off x="7722095" y="3230681"/>
                <a:ext cx="49474" cy="49469"/>
              </a:xfrm>
              <a:custGeom>
                <a:avLst/>
                <a:gdLst>
                  <a:gd name="connsiteX0" fmla="*/ 49475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5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5" y="24735"/>
                    </a:moveTo>
                    <a:cubicBezTo>
                      <a:pt x="49475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5" y="11074"/>
                      <a:pt x="49475" y="24735"/>
                    </a:cubicBezTo>
                    <a:close/>
                  </a:path>
                </a:pathLst>
              </a:custGeom>
              <a:solidFill>
                <a:srgbClr val="F8766D">
                  <a:alpha val="15000"/>
                </a:srgbClr>
              </a:solidFill>
              <a:ln w="9007" cap="rnd">
                <a:solidFill>
                  <a:srgbClr val="F8766D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20" name="Freeform: Shape 419">
                <a:extLst>
                  <a:ext uri="{FF2B5EF4-FFF2-40B4-BE49-F238E27FC236}">
                    <a16:creationId xmlns:a16="http://schemas.microsoft.com/office/drawing/2014/main" id="{3B96DEDE-E02C-4602-8CD9-D0EA21059021}"/>
                  </a:ext>
                </a:extLst>
              </p:cNvPr>
              <p:cNvSpPr/>
              <p:nvPr/>
            </p:nvSpPr>
            <p:spPr>
              <a:xfrm>
                <a:off x="8234092" y="2979528"/>
                <a:ext cx="49474" cy="49469"/>
              </a:xfrm>
              <a:custGeom>
                <a:avLst/>
                <a:gdLst>
                  <a:gd name="connsiteX0" fmla="*/ 49475 w 49474"/>
                  <a:gd name="connsiteY0" fmla="*/ 24735 h 49469"/>
                  <a:gd name="connsiteX1" fmla="*/ 24737 w 49474"/>
                  <a:gd name="connsiteY1" fmla="*/ 49469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5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5" y="24735"/>
                    </a:moveTo>
                    <a:cubicBezTo>
                      <a:pt x="49475" y="38395"/>
                      <a:pt x="38399" y="49469"/>
                      <a:pt x="24737" y="49469"/>
                    </a:cubicBezTo>
                    <a:cubicBezTo>
                      <a:pt x="11075" y="49469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5" y="11074"/>
                      <a:pt x="49475" y="24735"/>
                    </a:cubicBezTo>
                    <a:close/>
                  </a:path>
                </a:pathLst>
              </a:custGeom>
              <a:solidFill>
                <a:srgbClr val="F8766D">
                  <a:alpha val="15000"/>
                </a:srgbClr>
              </a:solidFill>
              <a:ln w="9007" cap="rnd">
                <a:solidFill>
                  <a:srgbClr val="F8766D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21" name="Freeform: Shape 420">
                <a:extLst>
                  <a:ext uri="{FF2B5EF4-FFF2-40B4-BE49-F238E27FC236}">
                    <a16:creationId xmlns:a16="http://schemas.microsoft.com/office/drawing/2014/main" id="{4243C6BE-F422-4FB3-9C2A-2A6FFA80006B}"/>
                  </a:ext>
                </a:extLst>
              </p:cNvPr>
              <p:cNvSpPr/>
              <p:nvPr/>
            </p:nvSpPr>
            <p:spPr>
              <a:xfrm>
                <a:off x="8587518" y="2823128"/>
                <a:ext cx="49474" cy="49469"/>
              </a:xfrm>
              <a:custGeom>
                <a:avLst/>
                <a:gdLst>
                  <a:gd name="connsiteX0" fmla="*/ 49475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5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5" y="24735"/>
                    </a:moveTo>
                    <a:cubicBezTo>
                      <a:pt x="49475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5" y="11074"/>
                      <a:pt x="49475" y="24735"/>
                    </a:cubicBezTo>
                    <a:close/>
                  </a:path>
                </a:pathLst>
              </a:custGeom>
              <a:solidFill>
                <a:srgbClr val="F8766D">
                  <a:alpha val="15000"/>
                </a:srgbClr>
              </a:solidFill>
              <a:ln w="9007" cap="rnd">
                <a:solidFill>
                  <a:srgbClr val="F8766D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22" name="Freeform: Shape 421">
                <a:extLst>
                  <a:ext uri="{FF2B5EF4-FFF2-40B4-BE49-F238E27FC236}">
                    <a16:creationId xmlns:a16="http://schemas.microsoft.com/office/drawing/2014/main" id="{36E37966-8B38-4DF1-BD54-30C707040285}"/>
                  </a:ext>
                </a:extLst>
              </p:cNvPr>
              <p:cNvSpPr/>
              <p:nvPr/>
            </p:nvSpPr>
            <p:spPr>
              <a:xfrm>
                <a:off x="8111548" y="3032422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F8766D">
                  <a:alpha val="15000"/>
                </a:srgbClr>
              </a:solidFill>
              <a:ln w="9007" cap="rnd">
                <a:solidFill>
                  <a:srgbClr val="F8766D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23" name="Freeform: Shape 422">
                <a:extLst>
                  <a:ext uri="{FF2B5EF4-FFF2-40B4-BE49-F238E27FC236}">
                    <a16:creationId xmlns:a16="http://schemas.microsoft.com/office/drawing/2014/main" id="{A241DB6D-9E2D-4ADB-9158-20F57D42D2E2}"/>
                  </a:ext>
                </a:extLst>
              </p:cNvPr>
              <p:cNvSpPr/>
              <p:nvPr/>
            </p:nvSpPr>
            <p:spPr>
              <a:xfrm>
                <a:off x="9453701" y="2413926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F8766D">
                  <a:alpha val="15000"/>
                </a:srgbClr>
              </a:solidFill>
              <a:ln w="9007" cap="rnd">
                <a:solidFill>
                  <a:srgbClr val="F8766D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24" name="Freeform: Shape 423">
                <a:extLst>
                  <a:ext uri="{FF2B5EF4-FFF2-40B4-BE49-F238E27FC236}">
                    <a16:creationId xmlns:a16="http://schemas.microsoft.com/office/drawing/2014/main" id="{B5D0BB8B-D3E9-4A4F-A965-A153360810B2}"/>
                  </a:ext>
                </a:extLst>
              </p:cNvPr>
              <p:cNvSpPr/>
              <p:nvPr/>
            </p:nvSpPr>
            <p:spPr>
              <a:xfrm>
                <a:off x="8676191" y="2777083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F8766D">
                  <a:alpha val="15000"/>
                </a:srgbClr>
              </a:solidFill>
              <a:ln w="9007" cap="rnd">
                <a:solidFill>
                  <a:srgbClr val="F8766D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25" name="Freeform: Shape 424">
                <a:extLst>
                  <a:ext uri="{FF2B5EF4-FFF2-40B4-BE49-F238E27FC236}">
                    <a16:creationId xmlns:a16="http://schemas.microsoft.com/office/drawing/2014/main" id="{D73FCB27-46F1-4DCE-93FD-A1758FB5741F}"/>
                  </a:ext>
                </a:extLst>
              </p:cNvPr>
              <p:cNvSpPr/>
              <p:nvPr/>
            </p:nvSpPr>
            <p:spPr>
              <a:xfrm>
                <a:off x="8873582" y="2666220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F8766D">
                  <a:alpha val="15000"/>
                </a:srgbClr>
              </a:solidFill>
              <a:ln w="9007" cap="rnd">
                <a:solidFill>
                  <a:srgbClr val="F8766D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26" name="Freeform: Shape 425">
                <a:extLst>
                  <a:ext uri="{FF2B5EF4-FFF2-40B4-BE49-F238E27FC236}">
                    <a16:creationId xmlns:a16="http://schemas.microsoft.com/office/drawing/2014/main" id="{0FB6219F-729D-4861-95FA-E3D65318AC2D}"/>
                  </a:ext>
                </a:extLst>
              </p:cNvPr>
              <p:cNvSpPr/>
              <p:nvPr/>
            </p:nvSpPr>
            <p:spPr>
              <a:xfrm>
                <a:off x="7959953" y="3104724"/>
                <a:ext cx="49474" cy="49469"/>
              </a:xfrm>
              <a:custGeom>
                <a:avLst/>
                <a:gdLst>
                  <a:gd name="connsiteX0" fmla="*/ 49475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5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5" y="24735"/>
                    </a:moveTo>
                    <a:cubicBezTo>
                      <a:pt x="49475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5" y="11074"/>
                      <a:pt x="49475" y="24735"/>
                    </a:cubicBezTo>
                    <a:close/>
                  </a:path>
                </a:pathLst>
              </a:custGeom>
              <a:solidFill>
                <a:srgbClr val="F8766D">
                  <a:alpha val="15000"/>
                </a:srgbClr>
              </a:solidFill>
              <a:ln w="9007" cap="rnd">
                <a:solidFill>
                  <a:srgbClr val="F8766D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27" name="Freeform: Shape 426">
                <a:extLst>
                  <a:ext uri="{FF2B5EF4-FFF2-40B4-BE49-F238E27FC236}">
                    <a16:creationId xmlns:a16="http://schemas.microsoft.com/office/drawing/2014/main" id="{1A380E3E-374B-4E45-ABD4-523365644692}"/>
                  </a:ext>
                </a:extLst>
              </p:cNvPr>
              <p:cNvSpPr/>
              <p:nvPr/>
            </p:nvSpPr>
            <p:spPr>
              <a:xfrm>
                <a:off x="8420827" y="2901391"/>
                <a:ext cx="49474" cy="49469"/>
              </a:xfrm>
              <a:custGeom>
                <a:avLst/>
                <a:gdLst>
                  <a:gd name="connsiteX0" fmla="*/ 49475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5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5" y="24735"/>
                    </a:moveTo>
                    <a:cubicBezTo>
                      <a:pt x="49475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5" y="11074"/>
                      <a:pt x="49475" y="24735"/>
                    </a:cubicBezTo>
                    <a:close/>
                  </a:path>
                </a:pathLst>
              </a:custGeom>
              <a:solidFill>
                <a:srgbClr val="F8766D">
                  <a:alpha val="15000"/>
                </a:srgbClr>
              </a:solidFill>
              <a:ln w="9007" cap="rnd">
                <a:solidFill>
                  <a:srgbClr val="F8766D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28" name="Freeform: Shape 427">
                <a:extLst>
                  <a:ext uri="{FF2B5EF4-FFF2-40B4-BE49-F238E27FC236}">
                    <a16:creationId xmlns:a16="http://schemas.microsoft.com/office/drawing/2014/main" id="{537F324A-D09E-4334-8EDC-7FBF4C420BF8}"/>
                  </a:ext>
                </a:extLst>
              </p:cNvPr>
              <p:cNvSpPr/>
              <p:nvPr/>
            </p:nvSpPr>
            <p:spPr>
              <a:xfrm>
                <a:off x="8637119" y="2797505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F8766D">
                  <a:alpha val="15000"/>
                </a:srgbClr>
              </a:solidFill>
              <a:ln w="9007" cap="rnd">
                <a:solidFill>
                  <a:srgbClr val="F8766D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29" name="Freeform: Shape 428">
                <a:extLst>
                  <a:ext uri="{FF2B5EF4-FFF2-40B4-BE49-F238E27FC236}">
                    <a16:creationId xmlns:a16="http://schemas.microsoft.com/office/drawing/2014/main" id="{42C421AC-15AB-4E89-BB8E-497F64EA8176}"/>
                  </a:ext>
                </a:extLst>
              </p:cNvPr>
              <p:cNvSpPr/>
              <p:nvPr/>
            </p:nvSpPr>
            <p:spPr>
              <a:xfrm>
                <a:off x="8905677" y="2647955"/>
                <a:ext cx="49474" cy="49469"/>
              </a:xfrm>
              <a:custGeom>
                <a:avLst/>
                <a:gdLst>
                  <a:gd name="connsiteX0" fmla="*/ 49475 w 49474"/>
                  <a:gd name="connsiteY0" fmla="*/ 24735 h 49469"/>
                  <a:gd name="connsiteX1" fmla="*/ 24737 w 49474"/>
                  <a:gd name="connsiteY1" fmla="*/ 49469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5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5" y="24735"/>
                    </a:moveTo>
                    <a:cubicBezTo>
                      <a:pt x="49475" y="38395"/>
                      <a:pt x="38399" y="49469"/>
                      <a:pt x="24737" y="49469"/>
                    </a:cubicBezTo>
                    <a:cubicBezTo>
                      <a:pt x="11075" y="49469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5" y="11074"/>
                      <a:pt x="49475" y="24735"/>
                    </a:cubicBezTo>
                    <a:close/>
                  </a:path>
                </a:pathLst>
              </a:custGeom>
              <a:solidFill>
                <a:srgbClr val="F8766D">
                  <a:alpha val="15000"/>
                </a:srgbClr>
              </a:solidFill>
              <a:ln w="9007" cap="rnd">
                <a:solidFill>
                  <a:srgbClr val="F8766D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30" name="Freeform: Shape 429">
                <a:extLst>
                  <a:ext uri="{FF2B5EF4-FFF2-40B4-BE49-F238E27FC236}">
                    <a16:creationId xmlns:a16="http://schemas.microsoft.com/office/drawing/2014/main" id="{07A71C01-0AB6-43A8-9010-8C8A923DC97B}"/>
                  </a:ext>
                </a:extLst>
              </p:cNvPr>
              <p:cNvSpPr/>
              <p:nvPr/>
            </p:nvSpPr>
            <p:spPr>
              <a:xfrm>
                <a:off x="8324922" y="2941728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F8766D">
                  <a:alpha val="15000"/>
                </a:srgbClr>
              </a:solidFill>
              <a:ln w="9007" cap="rnd">
                <a:solidFill>
                  <a:srgbClr val="F8766D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31" name="Freeform: Shape 430">
                <a:extLst>
                  <a:ext uri="{FF2B5EF4-FFF2-40B4-BE49-F238E27FC236}">
                    <a16:creationId xmlns:a16="http://schemas.microsoft.com/office/drawing/2014/main" id="{439A101B-1AC8-492F-B03A-9B48AF71E89D}"/>
                  </a:ext>
                </a:extLst>
              </p:cNvPr>
              <p:cNvSpPr/>
              <p:nvPr/>
            </p:nvSpPr>
            <p:spPr>
              <a:xfrm>
                <a:off x="8680124" y="2774927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F8766D">
                  <a:alpha val="15000"/>
                </a:srgbClr>
              </a:solidFill>
              <a:ln w="9007" cap="rnd">
                <a:solidFill>
                  <a:srgbClr val="F8766D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32" name="Freeform: Shape 431">
                <a:extLst>
                  <a:ext uri="{FF2B5EF4-FFF2-40B4-BE49-F238E27FC236}">
                    <a16:creationId xmlns:a16="http://schemas.microsoft.com/office/drawing/2014/main" id="{F123884A-56C3-4936-90C5-19B9F3E31D23}"/>
                  </a:ext>
                </a:extLst>
              </p:cNvPr>
              <p:cNvSpPr/>
              <p:nvPr/>
            </p:nvSpPr>
            <p:spPr>
              <a:xfrm>
                <a:off x="9669994" y="2378789"/>
                <a:ext cx="49474" cy="49469"/>
              </a:xfrm>
              <a:custGeom>
                <a:avLst/>
                <a:gdLst>
                  <a:gd name="connsiteX0" fmla="*/ 49475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5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5" y="24735"/>
                    </a:moveTo>
                    <a:cubicBezTo>
                      <a:pt x="49475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5" y="11074"/>
                      <a:pt x="49475" y="24735"/>
                    </a:cubicBezTo>
                    <a:close/>
                  </a:path>
                </a:pathLst>
              </a:custGeom>
              <a:solidFill>
                <a:srgbClr val="F8766D">
                  <a:alpha val="15000"/>
                </a:srgbClr>
              </a:solidFill>
              <a:ln w="9007" cap="rnd">
                <a:solidFill>
                  <a:srgbClr val="F8766D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33" name="Freeform: Shape 432">
                <a:extLst>
                  <a:ext uri="{FF2B5EF4-FFF2-40B4-BE49-F238E27FC236}">
                    <a16:creationId xmlns:a16="http://schemas.microsoft.com/office/drawing/2014/main" id="{A0FD51BE-9D19-46C8-B747-4EB8961B991D}"/>
                  </a:ext>
                </a:extLst>
              </p:cNvPr>
              <p:cNvSpPr/>
              <p:nvPr/>
            </p:nvSpPr>
            <p:spPr>
              <a:xfrm>
                <a:off x="7993697" y="3089376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F8766D">
                  <a:alpha val="15000"/>
                </a:srgbClr>
              </a:solidFill>
              <a:ln w="9007" cap="rnd">
                <a:solidFill>
                  <a:srgbClr val="F8766D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34" name="Freeform: Shape 433">
                <a:extLst>
                  <a:ext uri="{FF2B5EF4-FFF2-40B4-BE49-F238E27FC236}">
                    <a16:creationId xmlns:a16="http://schemas.microsoft.com/office/drawing/2014/main" id="{D9975B59-20C6-4EA2-9C41-5FA19CB978F4}"/>
                  </a:ext>
                </a:extLst>
              </p:cNvPr>
              <p:cNvSpPr/>
              <p:nvPr/>
            </p:nvSpPr>
            <p:spPr>
              <a:xfrm>
                <a:off x="8042537" y="3064514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F8766D">
                  <a:alpha val="15000"/>
                </a:srgbClr>
              </a:solidFill>
              <a:ln w="9007" cap="rnd">
                <a:solidFill>
                  <a:srgbClr val="F8766D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35" name="Freeform: Shape 434">
                <a:extLst>
                  <a:ext uri="{FF2B5EF4-FFF2-40B4-BE49-F238E27FC236}">
                    <a16:creationId xmlns:a16="http://schemas.microsoft.com/office/drawing/2014/main" id="{79177BA8-9E49-4F42-8940-4D1C17314BC7}"/>
                  </a:ext>
                </a:extLst>
              </p:cNvPr>
              <p:cNvSpPr/>
              <p:nvPr/>
            </p:nvSpPr>
            <p:spPr>
              <a:xfrm>
                <a:off x="8714248" y="2756281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F8766D">
                  <a:alpha val="15000"/>
                </a:srgbClr>
              </a:solidFill>
              <a:ln w="9007" cap="rnd">
                <a:solidFill>
                  <a:srgbClr val="F8766D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36" name="Freeform: Shape 435">
                <a:extLst>
                  <a:ext uri="{FF2B5EF4-FFF2-40B4-BE49-F238E27FC236}">
                    <a16:creationId xmlns:a16="http://schemas.microsoft.com/office/drawing/2014/main" id="{141D6ED1-CBBC-40DE-8B66-A50C7C163C97}"/>
                  </a:ext>
                </a:extLst>
              </p:cNvPr>
              <p:cNvSpPr/>
              <p:nvPr/>
            </p:nvSpPr>
            <p:spPr>
              <a:xfrm>
                <a:off x="8589801" y="2821859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F8766D">
                  <a:alpha val="15000"/>
                </a:srgbClr>
              </a:solidFill>
              <a:ln w="9007" cap="rnd">
                <a:solidFill>
                  <a:srgbClr val="F8766D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37" name="Freeform: Shape 436">
                <a:extLst>
                  <a:ext uri="{FF2B5EF4-FFF2-40B4-BE49-F238E27FC236}">
                    <a16:creationId xmlns:a16="http://schemas.microsoft.com/office/drawing/2014/main" id="{D730075C-2826-4C9C-AD31-80DD0B9E04EF}"/>
                  </a:ext>
                </a:extLst>
              </p:cNvPr>
              <p:cNvSpPr/>
              <p:nvPr/>
            </p:nvSpPr>
            <p:spPr>
              <a:xfrm>
                <a:off x="8070573" y="3048912"/>
                <a:ext cx="49474" cy="49469"/>
              </a:xfrm>
              <a:custGeom>
                <a:avLst/>
                <a:gdLst>
                  <a:gd name="connsiteX0" fmla="*/ 49475 w 49474"/>
                  <a:gd name="connsiteY0" fmla="*/ 24735 h 49469"/>
                  <a:gd name="connsiteX1" fmla="*/ 24737 w 49474"/>
                  <a:gd name="connsiteY1" fmla="*/ 49469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5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5" y="24735"/>
                    </a:moveTo>
                    <a:cubicBezTo>
                      <a:pt x="49475" y="38395"/>
                      <a:pt x="38399" y="49469"/>
                      <a:pt x="24737" y="49469"/>
                    </a:cubicBezTo>
                    <a:cubicBezTo>
                      <a:pt x="11075" y="49469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5" y="11074"/>
                      <a:pt x="49475" y="24735"/>
                    </a:cubicBezTo>
                    <a:close/>
                  </a:path>
                </a:pathLst>
              </a:custGeom>
              <a:solidFill>
                <a:srgbClr val="F8766D">
                  <a:alpha val="15000"/>
                </a:srgbClr>
              </a:solidFill>
              <a:ln w="9007" cap="rnd">
                <a:solidFill>
                  <a:srgbClr val="F8766D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38" name="Freeform: Shape 437">
                <a:extLst>
                  <a:ext uri="{FF2B5EF4-FFF2-40B4-BE49-F238E27FC236}">
                    <a16:creationId xmlns:a16="http://schemas.microsoft.com/office/drawing/2014/main" id="{A3A85804-2C8E-477D-A952-4F350C126AAB}"/>
                  </a:ext>
                </a:extLst>
              </p:cNvPr>
              <p:cNvSpPr/>
              <p:nvPr/>
            </p:nvSpPr>
            <p:spPr>
              <a:xfrm>
                <a:off x="9571172" y="2389444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F8766D">
                  <a:alpha val="15000"/>
                </a:srgbClr>
              </a:solidFill>
              <a:ln w="9007" cap="rnd">
                <a:solidFill>
                  <a:srgbClr val="F8766D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39" name="Freeform: Shape 438">
                <a:extLst>
                  <a:ext uri="{FF2B5EF4-FFF2-40B4-BE49-F238E27FC236}">
                    <a16:creationId xmlns:a16="http://schemas.microsoft.com/office/drawing/2014/main" id="{11C8EAA0-7227-4372-9677-9F18C1342B82}"/>
                  </a:ext>
                </a:extLst>
              </p:cNvPr>
              <p:cNvSpPr/>
              <p:nvPr/>
            </p:nvSpPr>
            <p:spPr>
              <a:xfrm>
                <a:off x="8924325" y="2637553"/>
                <a:ext cx="49474" cy="49469"/>
              </a:xfrm>
              <a:custGeom>
                <a:avLst/>
                <a:gdLst>
                  <a:gd name="connsiteX0" fmla="*/ 49475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5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5" y="24735"/>
                    </a:moveTo>
                    <a:cubicBezTo>
                      <a:pt x="49475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5" y="11074"/>
                      <a:pt x="49475" y="24735"/>
                    </a:cubicBezTo>
                    <a:close/>
                  </a:path>
                </a:pathLst>
              </a:custGeom>
              <a:solidFill>
                <a:srgbClr val="F8766D">
                  <a:alpha val="15000"/>
                </a:srgbClr>
              </a:solidFill>
              <a:ln w="9007" cap="rnd">
                <a:solidFill>
                  <a:srgbClr val="F8766D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40" name="Freeform: Shape 439">
                <a:extLst>
                  <a:ext uri="{FF2B5EF4-FFF2-40B4-BE49-F238E27FC236}">
                    <a16:creationId xmlns:a16="http://schemas.microsoft.com/office/drawing/2014/main" id="{2469F478-5BC0-4B8D-BB88-D838092CD431}"/>
                  </a:ext>
                </a:extLst>
              </p:cNvPr>
              <p:cNvSpPr/>
              <p:nvPr/>
            </p:nvSpPr>
            <p:spPr>
              <a:xfrm>
                <a:off x="8650946" y="2790275"/>
                <a:ext cx="49474" cy="49469"/>
              </a:xfrm>
              <a:custGeom>
                <a:avLst/>
                <a:gdLst>
                  <a:gd name="connsiteX0" fmla="*/ 49475 w 49474"/>
                  <a:gd name="connsiteY0" fmla="*/ 24735 h 49469"/>
                  <a:gd name="connsiteX1" fmla="*/ 24737 w 49474"/>
                  <a:gd name="connsiteY1" fmla="*/ 49469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5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5" y="24735"/>
                    </a:moveTo>
                    <a:cubicBezTo>
                      <a:pt x="49475" y="38395"/>
                      <a:pt x="38399" y="49469"/>
                      <a:pt x="24737" y="49469"/>
                    </a:cubicBezTo>
                    <a:cubicBezTo>
                      <a:pt x="11075" y="49469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5" y="11074"/>
                      <a:pt x="49475" y="24735"/>
                    </a:cubicBezTo>
                    <a:close/>
                  </a:path>
                </a:pathLst>
              </a:custGeom>
              <a:solidFill>
                <a:srgbClr val="F8766D">
                  <a:alpha val="15000"/>
                </a:srgbClr>
              </a:solidFill>
              <a:ln w="9007" cap="rnd">
                <a:solidFill>
                  <a:srgbClr val="F8766D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41" name="Freeform: Shape 440">
                <a:extLst>
                  <a:ext uri="{FF2B5EF4-FFF2-40B4-BE49-F238E27FC236}">
                    <a16:creationId xmlns:a16="http://schemas.microsoft.com/office/drawing/2014/main" id="{DFF2F8EA-47A4-465F-B21B-F3A9818B04C2}"/>
                  </a:ext>
                </a:extLst>
              </p:cNvPr>
              <p:cNvSpPr/>
              <p:nvPr/>
            </p:nvSpPr>
            <p:spPr>
              <a:xfrm>
                <a:off x="8918489" y="2640851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F8766D">
                  <a:alpha val="15000"/>
                </a:srgbClr>
              </a:solidFill>
              <a:ln w="9007" cap="rnd">
                <a:solidFill>
                  <a:srgbClr val="F8766D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42" name="Freeform: Shape 441">
                <a:extLst>
                  <a:ext uri="{FF2B5EF4-FFF2-40B4-BE49-F238E27FC236}">
                    <a16:creationId xmlns:a16="http://schemas.microsoft.com/office/drawing/2014/main" id="{DC9D0A99-642A-4A89-BB7A-C33D7A65D22F}"/>
                  </a:ext>
                </a:extLst>
              </p:cNvPr>
              <p:cNvSpPr/>
              <p:nvPr/>
            </p:nvSpPr>
            <p:spPr>
              <a:xfrm>
                <a:off x="8852143" y="2678524"/>
                <a:ext cx="49474" cy="49469"/>
              </a:xfrm>
              <a:custGeom>
                <a:avLst/>
                <a:gdLst>
                  <a:gd name="connsiteX0" fmla="*/ 49475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5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5" y="24735"/>
                    </a:moveTo>
                    <a:cubicBezTo>
                      <a:pt x="49475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5" y="11074"/>
                      <a:pt x="49475" y="24735"/>
                    </a:cubicBezTo>
                    <a:close/>
                  </a:path>
                </a:pathLst>
              </a:custGeom>
              <a:solidFill>
                <a:srgbClr val="F8766D">
                  <a:alpha val="15000"/>
                </a:srgbClr>
              </a:solidFill>
              <a:ln w="9007" cap="rnd">
                <a:solidFill>
                  <a:srgbClr val="F8766D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43" name="Freeform: Shape 442">
                <a:extLst>
                  <a:ext uri="{FF2B5EF4-FFF2-40B4-BE49-F238E27FC236}">
                    <a16:creationId xmlns:a16="http://schemas.microsoft.com/office/drawing/2014/main" id="{0F8C50CF-8756-4DDC-A31E-4046E2B4A6D2}"/>
                  </a:ext>
                </a:extLst>
              </p:cNvPr>
              <p:cNvSpPr/>
              <p:nvPr/>
            </p:nvSpPr>
            <p:spPr>
              <a:xfrm>
                <a:off x="8276590" y="2962150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F8766D">
                  <a:alpha val="15000"/>
                </a:srgbClr>
              </a:solidFill>
              <a:ln w="9007" cap="rnd">
                <a:solidFill>
                  <a:srgbClr val="F8766D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44" name="Freeform: Shape 443">
                <a:extLst>
                  <a:ext uri="{FF2B5EF4-FFF2-40B4-BE49-F238E27FC236}">
                    <a16:creationId xmlns:a16="http://schemas.microsoft.com/office/drawing/2014/main" id="{0E48D1BE-4525-4662-AB15-BA8F10A637D3}"/>
                  </a:ext>
                </a:extLst>
              </p:cNvPr>
              <p:cNvSpPr/>
              <p:nvPr/>
            </p:nvSpPr>
            <p:spPr>
              <a:xfrm>
                <a:off x="9016550" y="2586562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F8766D">
                  <a:alpha val="15000"/>
                </a:srgbClr>
              </a:solidFill>
              <a:ln w="9007" cap="rnd">
                <a:solidFill>
                  <a:srgbClr val="F8766D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45" name="Freeform: Shape 444">
                <a:extLst>
                  <a:ext uri="{FF2B5EF4-FFF2-40B4-BE49-F238E27FC236}">
                    <a16:creationId xmlns:a16="http://schemas.microsoft.com/office/drawing/2014/main" id="{9681D54C-62F6-4D9B-BEF5-BBFB32CEFC2A}"/>
                  </a:ext>
                </a:extLst>
              </p:cNvPr>
              <p:cNvSpPr/>
              <p:nvPr/>
            </p:nvSpPr>
            <p:spPr>
              <a:xfrm>
                <a:off x="8200348" y="2992593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F8766D">
                  <a:alpha val="15000"/>
                </a:srgbClr>
              </a:solidFill>
              <a:ln w="9007" cap="rnd">
                <a:solidFill>
                  <a:srgbClr val="F8766D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46" name="Freeform: Shape 445">
                <a:extLst>
                  <a:ext uri="{FF2B5EF4-FFF2-40B4-BE49-F238E27FC236}">
                    <a16:creationId xmlns:a16="http://schemas.microsoft.com/office/drawing/2014/main" id="{21EB1353-BD57-4F60-A698-6C4CB49A92B7}"/>
                  </a:ext>
                </a:extLst>
              </p:cNvPr>
              <p:cNvSpPr/>
              <p:nvPr/>
            </p:nvSpPr>
            <p:spPr>
              <a:xfrm>
                <a:off x="8915318" y="2642627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69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69"/>
                      <a:pt x="24737" y="49469"/>
                    </a:cubicBezTo>
                    <a:cubicBezTo>
                      <a:pt x="11075" y="49469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F8766D">
                  <a:alpha val="15000"/>
                </a:srgbClr>
              </a:solidFill>
              <a:ln w="9007" cap="rnd">
                <a:solidFill>
                  <a:srgbClr val="F8766D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47" name="Freeform: Shape 446">
                <a:extLst>
                  <a:ext uri="{FF2B5EF4-FFF2-40B4-BE49-F238E27FC236}">
                    <a16:creationId xmlns:a16="http://schemas.microsoft.com/office/drawing/2014/main" id="{1D0D9E19-E75B-4F38-BFDB-197867F4493E}"/>
                  </a:ext>
                </a:extLst>
              </p:cNvPr>
              <p:cNvSpPr/>
              <p:nvPr/>
            </p:nvSpPr>
            <p:spPr>
              <a:xfrm>
                <a:off x="9051182" y="2568550"/>
                <a:ext cx="49474" cy="49469"/>
              </a:xfrm>
              <a:custGeom>
                <a:avLst/>
                <a:gdLst>
                  <a:gd name="connsiteX0" fmla="*/ 49475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5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5" y="24735"/>
                    </a:moveTo>
                    <a:cubicBezTo>
                      <a:pt x="49475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5" y="11074"/>
                      <a:pt x="49475" y="24735"/>
                    </a:cubicBezTo>
                    <a:close/>
                  </a:path>
                </a:pathLst>
              </a:custGeom>
              <a:solidFill>
                <a:srgbClr val="F8766D">
                  <a:alpha val="15000"/>
                </a:srgbClr>
              </a:solidFill>
              <a:ln w="9007" cap="rnd">
                <a:solidFill>
                  <a:srgbClr val="F8766D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48" name="Freeform: Shape 447">
                <a:extLst>
                  <a:ext uri="{FF2B5EF4-FFF2-40B4-BE49-F238E27FC236}">
                    <a16:creationId xmlns:a16="http://schemas.microsoft.com/office/drawing/2014/main" id="{39E1C41A-4E08-4586-82A5-BACC00F96B49}"/>
                  </a:ext>
                </a:extLst>
              </p:cNvPr>
              <p:cNvSpPr/>
              <p:nvPr/>
            </p:nvSpPr>
            <p:spPr>
              <a:xfrm>
                <a:off x="8712219" y="2757422"/>
                <a:ext cx="49474" cy="49469"/>
              </a:xfrm>
              <a:custGeom>
                <a:avLst/>
                <a:gdLst>
                  <a:gd name="connsiteX0" fmla="*/ 49475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5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5" y="24735"/>
                    </a:moveTo>
                    <a:cubicBezTo>
                      <a:pt x="49475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5" y="11074"/>
                      <a:pt x="49475" y="24735"/>
                    </a:cubicBezTo>
                    <a:close/>
                  </a:path>
                </a:pathLst>
              </a:custGeom>
              <a:solidFill>
                <a:srgbClr val="F8766D">
                  <a:alpha val="15000"/>
                </a:srgbClr>
              </a:solidFill>
              <a:ln w="9007" cap="rnd">
                <a:solidFill>
                  <a:srgbClr val="F8766D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49" name="Freeform: Shape 448">
                <a:extLst>
                  <a:ext uri="{FF2B5EF4-FFF2-40B4-BE49-F238E27FC236}">
                    <a16:creationId xmlns:a16="http://schemas.microsoft.com/office/drawing/2014/main" id="{CDE33312-F73E-428B-9710-55669E7AC002}"/>
                  </a:ext>
                </a:extLst>
              </p:cNvPr>
              <p:cNvSpPr/>
              <p:nvPr/>
            </p:nvSpPr>
            <p:spPr>
              <a:xfrm>
                <a:off x="8393679" y="2913061"/>
                <a:ext cx="49474" cy="49469"/>
              </a:xfrm>
              <a:custGeom>
                <a:avLst/>
                <a:gdLst>
                  <a:gd name="connsiteX0" fmla="*/ 49475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5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5" y="24735"/>
                    </a:moveTo>
                    <a:cubicBezTo>
                      <a:pt x="49475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5" y="11074"/>
                      <a:pt x="49475" y="24735"/>
                    </a:cubicBezTo>
                    <a:close/>
                  </a:path>
                </a:pathLst>
              </a:custGeom>
              <a:solidFill>
                <a:srgbClr val="F8766D">
                  <a:alpha val="15000"/>
                </a:srgbClr>
              </a:solidFill>
              <a:ln w="9007" cap="rnd">
                <a:solidFill>
                  <a:srgbClr val="F8766D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50" name="Freeform: Shape 449">
                <a:extLst>
                  <a:ext uri="{FF2B5EF4-FFF2-40B4-BE49-F238E27FC236}">
                    <a16:creationId xmlns:a16="http://schemas.microsoft.com/office/drawing/2014/main" id="{911F2B50-E800-42AD-9D02-100A9364BA55}"/>
                  </a:ext>
                </a:extLst>
              </p:cNvPr>
              <p:cNvSpPr/>
              <p:nvPr/>
            </p:nvSpPr>
            <p:spPr>
              <a:xfrm>
                <a:off x="8869776" y="2668504"/>
                <a:ext cx="49474" cy="49469"/>
              </a:xfrm>
              <a:custGeom>
                <a:avLst/>
                <a:gdLst>
                  <a:gd name="connsiteX0" fmla="*/ 49475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5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5" y="24735"/>
                    </a:moveTo>
                    <a:cubicBezTo>
                      <a:pt x="49475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5" y="11074"/>
                      <a:pt x="49475" y="24735"/>
                    </a:cubicBezTo>
                    <a:close/>
                  </a:path>
                </a:pathLst>
              </a:custGeom>
              <a:solidFill>
                <a:srgbClr val="F8766D">
                  <a:alpha val="15000"/>
                </a:srgbClr>
              </a:solidFill>
              <a:ln w="9007" cap="rnd">
                <a:solidFill>
                  <a:srgbClr val="F8766D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51" name="Freeform: Shape 450">
                <a:extLst>
                  <a:ext uri="{FF2B5EF4-FFF2-40B4-BE49-F238E27FC236}">
                    <a16:creationId xmlns:a16="http://schemas.microsoft.com/office/drawing/2014/main" id="{DD6D5EE1-8DB5-4F88-904E-AD115DAD2A29}"/>
                  </a:ext>
                </a:extLst>
              </p:cNvPr>
              <p:cNvSpPr/>
              <p:nvPr/>
            </p:nvSpPr>
            <p:spPr>
              <a:xfrm>
                <a:off x="8169522" y="3006800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F8766D">
                  <a:alpha val="15000"/>
                </a:srgbClr>
              </a:solidFill>
              <a:ln w="9007" cap="rnd">
                <a:solidFill>
                  <a:srgbClr val="F8766D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52" name="Freeform: Shape 451">
                <a:extLst>
                  <a:ext uri="{FF2B5EF4-FFF2-40B4-BE49-F238E27FC236}">
                    <a16:creationId xmlns:a16="http://schemas.microsoft.com/office/drawing/2014/main" id="{78EFE2D7-2B47-4AC4-89BD-DD85D19B094B}"/>
                  </a:ext>
                </a:extLst>
              </p:cNvPr>
              <p:cNvSpPr/>
              <p:nvPr/>
            </p:nvSpPr>
            <p:spPr>
              <a:xfrm>
                <a:off x="7882697" y="3147344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F8766D">
                  <a:alpha val="15000"/>
                </a:srgbClr>
              </a:solidFill>
              <a:ln w="9007" cap="rnd">
                <a:solidFill>
                  <a:srgbClr val="F8766D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53" name="Freeform: Shape 452">
                <a:extLst>
                  <a:ext uri="{FF2B5EF4-FFF2-40B4-BE49-F238E27FC236}">
                    <a16:creationId xmlns:a16="http://schemas.microsoft.com/office/drawing/2014/main" id="{1041BDDC-1FBB-40B0-95A1-7574CECDECBB}"/>
                  </a:ext>
                </a:extLst>
              </p:cNvPr>
              <p:cNvSpPr/>
              <p:nvPr/>
            </p:nvSpPr>
            <p:spPr>
              <a:xfrm>
                <a:off x="8859120" y="2674592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F8766D">
                  <a:alpha val="15000"/>
                </a:srgbClr>
              </a:solidFill>
              <a:ln w="9007" cap="rnd">
                <a:solidFill>
                  <a:srgbClr val="F8766D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54" name="Freeform: Shape 453">
                <a:extLst>
                  <a:ext uri="{FF2B5EF4-FFF2-40B4-BE49-F238E27FC236}">
                    <a16:creationId xmlns:a16="http://schemas.microsoft.com/office/drawing/2014/main" id="{260256BD-8DF0-4470-A84C-F06B26644079}"/>
                  </a:ext>
                </a:extLst>
              </p:cNvPr>
              <p:cNvSpPr/>
              <p:nvPr/>
            </p:nvSpPr>
            <p:spPr>
              <a:xfrm>
                <a:off x="8818398" y="2697932"/>
                <a:ext cx="49474" cy="49469"/>
              </a:xfrm>
              <a:custGeom>
                <a:avLst/>
                <a:gdLst>
                  <a:gd name="connsiteX0" fmla="*/ 49475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5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5" y="24735"/>
                    </a:moveTo>
                    <a:cubicBezTo>
                      <a:pt x="49475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5" y="11074"/>
                      <a:pt x="49475" y="24735"/>
                    </a:cubicBezTo>
                    <a:close/>
                  </a:path>
                </a:pathLst>
              </a:custGeom>
              <a:solidFill>
                <a:srgbClr val="F8766D">
                  <a:alpha val="15000"/>
                </a:srgbClr>
              </a:solidFill>
              <a:ln w="9007" cap="rnd">
                <a:solidFill>
                  <a:srgbClr val="F8766D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55" name="Freeform: Shape 454">
                <a:extLst>
                  <a:ext uri="{FF2B5EF4-FFF2-40B4-BE49-F238E27FC236}">
                    <a16:creationId xmlns:a16="http://schemas.microsoft.com/office/drawing/2014/main" id="{895514DF-94F3-4C30-AED0-F44A1982B8CA}"/>
                  </a:ext>
                </a:extLst>
              </p:cNvPr>
              <p:cNvSpPr/>
              <p:nvPr/>
            </p:nvSpPr>
            <p:spPr>
              <a:xfrm>
                <a:off x="8973165" y="2610282"/>
                <a:ext cx="49474" cy="49469"/>
              </a:xfrm>
              <a:custGeom>
                <a:avLst/>
                <a:gdLst>
                  <a:gd name="connsiteX0" fmla="*/ 49475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5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5" y="24735"/>
                    </a:moveTo>
                    <a:cubicBezTo>
                      <a:pt x="49475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5" y="11074"/>
                      <a:pt x="49475" y="24735"/>
                    </a:cubicBezTo>
                    <a:close/>
                  </a:path>
                </a:pathLst>
              </a:custGeom>
              <a:solidFill>
                <a:srgbClr val="F8766D">
                  <a:alpha val="15000"/>
                </a:srgbClr>
              </a:solidFill>
              <a:ln w="9007" cap="rnd">
                <a:solidFill>
                  <a:srgbClr val="F8766D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56" name="Freeform: Shape 455">
                <a:extLst>
                  <a:ext uri="{FF2B5EF4-FFF2-40B4-BE49-F238E27FC236}">
                    <a16:creationId xmlns:a16="http://schemas.microsoft.com/office/drawing/2014/main" id="{882288EA-171B-4757-B555-E5747A30554E}"/>
                  </a:ext>
                </a:extLst>
              </p:cNvPr>
              <p:cNvSpPr/>
              <p:nvPr/>
            </p:nvSpPr>
            <p:spPr>
              <a:xfrm>
                <a:off x="6737807" y="3505808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F8766D">
                  <a:alpha val="15000"/>
                </a:srgbClr>
              </a:solidFill>
              <a:ln w="9007" cap="rnd">
                <a:solidFill>
                  <a:srgbClr val="F8766D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57" name="Freeform: Shape 456">
                <a:extLst>
                  <a:ext uri="{FF2B5EF4-FFF2-40B4-BE49-F238E27FC236}">
                    <a16:creationId xmlns:a16="http://schemas.microsoft.com/office/drawing/2014/main" id="{91D62B13-CDB3-4D08-B07F-30E281A24A40}"/>
                  </a:ext>
                </a:extLst>
              </p:cNvPr>
              <p:cNvSpPr/>
              <p:nvPr/>
            </p:nvSpPr>
            <p:spPr>
              <a:xfrm>
                <a:off x="7122185" y="3455831"/>
                <a:ext cx="49474" cy="49469"/>
              </a:xfrm>
              <a:custGeom>
                <a:avLst/>
                <a:gdLst>
                  <a:gd name="connsiteX0" fmla="*/ 49475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5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5" y="24735"/>
                    </a:moveTo>
                    <a:cubicBezTo>
                      <a:pt x="49475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5" y="11074"/>
                      <a:pt x="49475" y="24735"/>
                    </a:cubicBezTo>
                    <a:close/>
                  </a:path>
                </a:pathLst>
              </a:custGeom>
              <a:solidFill>
                <a:srgbClr val="F8766D">
                  <a:alpha val="15000"/>
                </a:srgbClr>
              </a:solidFill>
              <a:ln w="9007" cap="rnd">
                <a:solidFill>
                  <a:srgbClr val="F8766D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58" name="Freeform: Shape 457">
                <a:extLst>
                  <a:ext uri="{FF2B5EF4-FFF2-40B4-BE49-F238E27FC236}">
                    <a16:creationId xmlns:a16="http://schemas.microsoft.com/office/drawing/2014/main" id="{9760C662-EBC2-46AF-AD38-BFB2A6583BF0}"/>
                  </a:ext>
                </a:extLst>
              </p:cNvPr>
              <p:cNvSpPr/>
              <p:nvPr/>
            </p:nvSpPr>
            <p:spPr>
              <a:xfrm>
                <a:off x="7852378" y="3162819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F8766D">
                  <a:alpha val="15000"/>
                </a:srgbClr>
              </a:solidFill>
              <a:ln w="9007" cap="rnd">
                <a:solidFill>
                  <a:srgbClr val="F8766D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59" name="Freeform: Shape 458">
                <a:extLst>
                  <a:ext uri="{FF2B5EF4-FFF2-40B4-BE49-F238E27FC236}">
                    <a16:creationId xmlns:a16="http://schemas.microsoft.com/office/drawing/2014/main" id="{457E3DAB-FC5D-497B-A096-71EBDADEF993}"/>
                  </a:ext>
                </a:extLst>
              </p:cNvPr>
              <p:cNvSpPr/>
              <p:nvPr/>
            </p:nvSpPr>
            <p:spPr>
              <a:xfrm>
                <a:off x="8565825" y="2834037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F8766D">
                  <a:alpha val="15000"/>
                </a:srgbClr>
              </a:solidFill>
              <a:ln w="9007" cap="rnd">
                <a:solidFill>
                  <a:srgbClr val="F8766D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60" name="Freeform: Shape 459">
                <a:extLst>
                  <a:ext uri="{FF2B5EF4-FFF2-40B4-BE49-F238E27FC236}">
                    <a16:creationId xmlns:a16="http://schemas.microsoft.com/office/drawing/2014/main" id="{339884A8-59E5-4F99-A614-223611C432B1}"/>
                  </a:ext>
                </a:extLst>
              </p:cNvPr>
              <p:cNvSpPr/>
              <p:nvPr/>
            </p:nvSpPr>
            <p:spPr>
              <a:xfrm>
                <a:off x="7820029" y="3177660"/>
                <a:ext cx="49474" cy="49469"/>
              </a:xfrm>
              <a:custGeom>
                <a:avLst/>
                <a:gdLst>
                  <a:gd name="connsiteX0" fmla="*/ 49475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5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5" y="24735"/>
                    </a:moveTo>
                    <a:cubicBezTo>
                      <a:pt x="49475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5" y="11074"/>
                      <a:pt x="49475" y="24735"/>
                    </a:cubicBezTo>
                    <a:close/>
                  </a:path>
                </a:pathLst>
              </a:custGeom>
              <a:solidFill>
                <a:srgbClr val="F8766D">
                  <a:alpha val="15000"/>
                </a:srgbClr>
              </a:solidFill>
              <a:ln w="9007" cap="rnd">
                <a:solidFill>
                  <a:srgbClr val="F8766D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61" name="Freeform: Shape 460">
                <a:extLst>
                  <a:ext uri="{FF2B5EF4-FFF2-40B4-BE49-F238E27FC236}">
                    <a16:creationId xmlns:a16="http://schemas.microsoft.com/office/drawing/2014/main" id="{26B03DE6-01C2-4FCB-810A-86B696808F95}"/>
                  </a:ext>
                </a:extLst>
              </p:cNvPr>
              <p:cNvSpPr/>
              <p:nvPr/>
            </p:nvSpPr>
            <p:spPr>
              <a:xfrm>
                <a:off x="9604281" y="2383863"/>
                <a:ext cx="49474" cy="49469"/>
              </a:xfrm>
              <a:custGeom>
                <a:avLst/>
                <a:gdLst>
                  <a:gd name="connsiteX0" fmla="*/ 49475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5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5" y="24735"/>
                    </a:moveTo>
                    <a:cubicBezTo>
                      <a:pt x="49475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5" y="11074"/>
                      <a:pt x="49475" y="24735"/>
                    </a:cubicBezTo>
                    <a:close/>
                  </a:path>
                </a:pathLst>
              </a:custGeom>
              <a:solidFill>
                <a:srgbClr val="F8766D">
                  <a:alpha val="15000"/>
                </a:srgbClr>
              </a:solidFill>
              <a:ln w="9007" cap="rnd">
                <a:solidFill>
                  <a:srgbClr val="F8766D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62" name="Freeform: Shape 461">
                <a:extLst>
                  <a:ext uri="{FF2B5EF4-FFF2-40B4-BE49-F238E27FC236}">
                    <a16:creationId xmlns:a16="http://schemas.microsoft.com/office/drawing/2014/main" id="{534279B6-019F-4107-8F82-50988489C380}"/>
                  </a:ext>
                </a:extLst>
              </p:cNvPr>
              <p:cNvSpPr/>
              <p:nvPr/>
            </p:nvSpPr>
            <p:spPr>
              <a:xfrm>
                <a:off x="8795057" y="2711124"/>
                <a:ext cx="49474" cy="49469"/>
              </a:xfrm>
              <a:custGeom>
                <a:avLst/>
                <a:gdLst>
                  <a:gd name="connsiteX0" fmla="*/ 49475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5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5" y="24735"/>
                    </a:moveTo>
                    <a:cubicBezTo>
                      <a:pt x="49475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5" y="11074"/>
                      <a:pt x="49475" y="24735"/>
                    </a:cubicBezTo>
                    <a:close/>
                  </a:path>
                </a:pathLst>
              </a:custGeom>
              <a:solidFill>
                <a:srgbClr val="F8766D">
                  <a:alpha val="15000"/>
                </a:srgbClr>
              </a:solidFill>
              <a:ln w="9007" cap="rnd">
                <a:solidFill>
                  <a:srgbClr val="F8766D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63" name="Freeform: Shape 462">
                <a:extLst>
                  <a:ext uri="{FF2B5EF4-FFF2-40B4-BE49-F238E27FC236}">
                    <a16:creationId xmlns:a16="http://schemas.microsoft.com/office/drawing/2014/main" id="{578C4F96-851E-47E3-9BAE-C621FD159E11}"/>
                  </a:ext>
                </a:extLst>
              </p:cNvPr>
              <p:cNvSpPr/>
              <p:nvPr/>
            </p:nvSpPr>
            <p:spPr>
              <a:xfrm>
                <a:off x="9477424" y="2408218"/>
                <a:ext cx="49474" cy="49469"/>
              </a:xfrm>
              <a:custGeom>
                <a:avLst/>
                <a:gdLst>
                  <a:gd name="connsiteX0" fmla="*/ 49475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5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5" y="24735"/>
                    </a:moveTo>
                    <a:cubicBezTo>
                      <a:pt x="49475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5" y="11074"/>
                      <a:pt x="49475" y="24735"/>
                    </a:cubicBezTo>
                    <a:close/>
                  </a:path>
                </a:pathLst>
              </a:custGeom>
              <a:solidFill>
                <a:srgbClr val="F8766D">
                  <a:alpha val="15000"/>
                </a:srgbClr>
              </a:solidFill>
              <a:ln w="9007" cap="rnd">
                <a:solidFill>
                  <a:srgbClr val="F8766D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64" name="Freeform: Shape 463">
                <a:extLst>
                  <a:ext uri="{FF2B5EF4-FFF2-40B4-BE49-F238E27FC236}">
                    <a16:creationId xmlns:a16="http://schemas.microsoft.com/office/drawing/2014/main" id="{E5942569-3B9C-4FBA-AF4E-EEA3B0922DA2}"/>
                  </a:ext>
                </a:extLst>
              </p:cNvPr>
              <p:cNvSpPr/>
              <p:nvPr/>
            </p:nvSpPr>
            <p:spPr>
              <a:xfrm>
                <a:off x="8785289" y="2716451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F8766D">
                  <a:alpha val="15000"/>
                </a:srgbClr>
              </a:solidFill>
              <a:ln w="9007" cap="rnd">
                <a:solidFill>
                  <a:srgbClr val="F8766D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65" name="Freeform: Shape 464">
                <a:extLst>
                  <a:ext uri="{FF2B5EF4-FFF2-40B4-BE49-F238E27FC236}">
                    <a16:creationId xmlns:a16="http://schemas.microsoft.com/office/drawing/2014/main" id="{5E420B70-D3D7-4C6B-9839-E365F180BCFE}"/>
                  </a:ext>
                </a:extLst>
              </p:cNvPr>
              <p:cNvSpPr/>
              <p:nvPr/>
            </p:nvSpPr>
            <p:spPr>
              <a:xfrm>
                <a:off x="8412581" y="2904943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F8766D">
                  <a:alpha val="15000"/>
                </a:srgbClr>
              </a:solidFill>
              <a:ln w="9007" cap="rnd">
                <a:solidFill>
                  <a:srgbClr val="F8766D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66" name="Freeform: Shape 465">
                <a:extLst>
                  <a:ext uri="{FF2B5EF4-FFF2-40B4-BE49-F238E27FC236}">
                    <a16:creationId xmlns:a16="http://schemas.microsoft.com/office/drawing/2014/main" id="{BA46B1BE-6059-4506-8E03-00DBA72DC8F7}"/>
                  </a:ext>
                </a:extLst>
              </p:cNvPr>
              <p:cNvSpPr/>
              <p:nvPr/>
            </p:nvSpPr>
            <p:spPr>
              <a:xfrm>
                <a:off x="7648898" y="3262646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F8766D">
                  <a:alpha val="15000"/>
                </a:srgbClr>
              </a:solidFill>
              <a:ln w="9007" cap="rnd">
                <a:solidFill>
                  <a:srgbClr val="F8766D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67" name="Freeform: Shape 466">
                <a:extLst>
                  <a:ext uri="{FF2B5EF4-FFF2-40B4-BE49-F238E27FC236}">
                    <a16:creationId xmlns:a16="http://schemas.microsoft.com/office/drawing/2014/main" id="{C141EF9C-AE2D-4AAA-AA28-1018457D195B}"/>
                  </a:ext>
                </a:extLst>
              </p:cNvPr>
              <p:cNvSpPr/>
              <p:nvPr/>
            </p:nvSpPr>
            <p:spPr>
              <a:xfrm>
                <a:off x="6504008" y="3312623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F8766D">
                  <a:alpha val="15000"/>
                </a:srgbClr>
              </a:solidFill>
              <a:ln w="9007" cap="rnd">
                <a:solidFill>
                  <a:srgbClr val="F8766D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68" name="Freeform: Shape 467">
                <a:extLst>
                  <a:ext uri="{FF2B5EF4-FFF2-40B4-BE49-F238E27FC236}">
                    <a16:creationId xmlns:a16="http://schemas.microsoft.com/office/drawing/2014/main" id="{88E1B4E7-07FA-49FB-969D-5C40BCD8522E}"/>
                  </a:ext>
                </a:extLst>
              </p:cNvPr>
              <p:cNvSpPr/>
              <p:nvPr/>
            </p:nvSpPr>
            <p:spPr>
              <a:xfrm>
                <a:off x="10308595" y="2520983"/>
                <a:ext cx="49474" cy="49469"/>
              </a:xfrm>
              <a:custGeom>
                <a:avLst/>
                <a:gdLst>
                  <a:gd name="connsiteX0" fmla="*/ 49475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5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5" y="24735"/>
                    </a:moveTo>
                    <a:cubicBezTo>
                      <a:pt x="49475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5" y="11074"/>
                      <a:pt x="49475" y="24735"/>
                    </a:cubicBezTo>
                    <a:close/>
                  </a:path>
                </a:pathLst>
              </a:custGeom>
              <a:solidFill>
                <a:srgbClr val="F8766D">
                  <a:alpha val="15000"/>
                </a:srgbClr>
              </a:solidFill>
              <a:ln w="9007" cap="rnd">
                <a:solidFill>
                  <a:srgbClr val="F8766D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69" name="Freeform: Shape 468">
                <a:extLst>
                  <a:ext uri="{FF2B5EF4-FFF2-40B4-BE49-F238E27FC236}">
                    <a16:creationId xmlns:a16="http://schemas.microsoft.com/office/drawing/2014/main" id="{9791FCD0-4676-4744-91AF-185DF1A389AA}"/>
                  </a:ext>
                </a:extLst>
              </p:cNvPr>
              <p:cNvSpPr/>
              <p:nvPr/>
            </p:nvSpPr>
            <p:spPr>
              <a:xfrm>
                <a:off x="8529671" y="2851414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F8766D">
                  <a:alpha val="15000"/>
                </a:srgbClr>
              </a:solidFill>
              <a:ln w="9007" cap="rnd">
                <a:solidFill>
                  <a:srgbClr val="F8766D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70" name="Freeform: Shape 469">
                <a:extLst>
                  <a:ext uri="{FF2B5EF4-FFF2-40B4-BE49-F238E27FC236}">
                    <a16:creationId xmlns:a16="http://schemas.microsoft.com/office/drawing/2014/main" id="{82C68BFB-4E87-4B66-96C0-FE153744695E}"/>
                  </a:ext>
                </a:extLst>
              </p:cNvPr>
              <p:cNvSpPr/>
              <p:nvPr/>
            </p:nvSpPr>
            <p:spPr>
              <a:xfrm>
                <a:off x="9321389" y="2452867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F8766D">
                  <a:alpha val="15000"/>
                </a:srgbClr>
              </a:solidFill>
              <a:ln w="9007" cap="rnd">
                <a:solidFill>
                  <a:srgbClr val="F8766D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71" name="Freeform: Shape 470">
                <a:extLst>
                  <a:ext uri="{FF2B5EF4-FFF2-40B4-BE49-F238E27FC236}">
                    <a16:creationId xmlns:a16="http://schemas.microsoft.com/office/drawing/2014/main" id="{15084EA3-D57A-4B79-93CF-50F16F35AC75}"/>
                  </a:ext>
                </a:extLst>
              </p:cNvPr>
              <p:cNvSpPr/>
              <p:nvPr/>
            </p:nvSpPr>
            <p:spPr>
              <a:xfrm>
                <a:off x="8957815" y="2618907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F8766D">
                  <a:alpha val="15000"/>
                </a:srgbClr>
              </a:solidFill>
              <a:ln w="9007" cap="rnd">
                <a:solidFill>
                  <a:srgbClr val="F8766D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72" name="Freeform: Shape 471">
                <a:extLst>
                  <a:ext uri="{FF2B5EF4-FFF2-40B4-BE49-F238E27FC236}">
                    <a16:creationId xmlns:a16="http://schemas.microsoft.com/office/drawing/2014/main" id="{9B95B0B2-A5D7-47FC-AD9C-24C7FFC1FA22}"/>
                  </a:ext>
                </a:extLst>
              </p:cNvPr>
              <p:cNvSpPr/>
              <p:nvPr/>
            </p:nvSpPr>
            <p:spPr>
              <a:xfrm>
                <a:off x="9027079" y="2581107"/>
                <a:ext cx="49474" cy="49469"/>
              </a:xfrm>
              <a:custGeom>
                <a:avLst/>
                <a:gdLst>
                  <a:gd name="connsiteX0" fmla="*/ 49475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5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5" y="24735"/>
                    </a:moveTo>
                    <a:cubicBezTo>
                      <a:pt x="49475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5" y="11074"/>
                      <a:pt x="49475" y="24735"/>
                    </a:cubicBezTo>
                    <a:close/>
                  </a:path>
                </a:pathLst>
              </a:custGeom>
              <a:solidFill>
                <a:srgbClr val="F8766D">
                  <a:alpha val="15000"/>
                </a:srgbClr>
              </a:solidFill>
              <a:ln w="9007" cap="rnd">
                <a:solidFill>
                  <a:srgbClr val="F8766D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73" name="Freeform: Shape 472">
                <a:extLst>
                  <a:ext uri="{FF2B5EF4-FFF2-40B4-BE49-F238E27FC236}">
                    <a16:creationId xmlns:a16="http://schemas.microsoft.com/office/drawing/2014/main" id="{E538D2DC-D22F-466E-9DD0-834F6A550DBD}"/>
                  </a:ext>
                </a:extLst>
              </p:cNvPr>
              <p:cNvSpPr/>
              <p:nvPr/>
            </p:nvSpPr>
            <p:spPr>
              <a:xfrm>
                <a:off x="9336358" y="2447920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F8766D">
                  <a:alpha val="15000"/>
                </a:srgbClr>
              </a:solidFill>
              <a:ln w="9007" cap="rnd">
                <a:solidFill>
                  <a:srgbClr val="F8766D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74" name="Freeform: Shape 473">
                <a:extLst>
                  <a:ext uri="{FF2B5EF4-FFF2-40B4-BE49-F238E27FC236}">
                    <a16:creationId xmlns:a16="http://schemas.microsoft.com/office/drawing/2014/main" id="{5806253D-D1E4-43CC-A37A-9420128848B6}"/>
                  </a:ext>
                </a:extLst>
              </p:cNvPr>
              <p:cNvSpPr/>
              <p:nvPr/>
            </p:nvSpPr>
            <p:spPr>
              <a:xfrm>
                <a:off x="8830957" y="2690702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F8766D">
                  <a:alpha val="15000"/>
                </a:srgbClr>
              </a:solidFill>
              <a:ln w="9007" cap="rnd">
                <a:solidFill>
                  <a:srgbClr val="F8766D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75" name="Freeform: Shape 474">
                <a:extLst>
                  <a:ext uri="{FF2B5EF4-FFF2-40B4-BE49-F238E27FC236}">
                    <a16:creationId xmlns:a16="http://schemas.microsoft.com/office/drawing/2014/main" id="{8E9053EC-7895-4FBD-AD8A-EE8E08BBAFC9}"/>
                  </a:ext>
                </a:extLst>
              </p:cNvPr>
              <p:cNvSpPr/>
              <p:nvPr/>
            </p:nvSpPr>
            <p:spPr>
              <a:xfrm>
                <a:off x="7970990" y="3099904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F8766D">
                  <a:alpha val="15000"/>
                </a:srgbClr>
              </a:solidFill>
              <a:ln w="9007" cap="rnd">
                <a:solidFill>
                  <a:srgbClr val="F8766D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76" name="Freeform: Shape 475">
                <a:extLst>
                  <a:ext uri="{FF2B5EF4-FFF2-40B4-BE49-F238E27FC236}">
                    <a16:creationId xmlns:a16="http://schemas.microsoft.com/office/drawing/2014/main" id="{973D3D71-4845-42A3-BEE6-627B2FF1055A}"/>
                  </a:ext>
                </a:extLst>
              </p:cNvPr>
              <p:cNvSpPr/>
              <p:nvPr/>
            </p:nvSpPr>
            <p:spPr>
              <a:xfrm>
                <a:off x="8572041" y="2830992"/>
                <a:ext cx="49474" cy="49469"/>
              </a:xfrm>
              <a:custGeom>
                <a:avLst/>
                <a:gdLst>
                  <a:gd name="connsiteX0" fmla="*/ 49475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5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5" y="24735"/>
                    </a:moveTo>
                    <a:cubicBezTo>
                      <a:pt x="49475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5" y="11074"/>
                      <a:pt x="49475" y="24735"/>
                    </a:cubicBezTo>
                    <a:close/>
                  </a:path>
                </a:pathLst>
              </a:custGeom>
              <a:solidFill>
                <a:srgbClr val="F8766D">
                  <a:alpha val="15000"/>
                </a:srgbClr>
              </a:solidFill>
              <a:ln w="9007" cap="rnd">
                <a:solidFill>
                  <a:srgbClr val="F8766D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77" name="Freeform: Shape 476">
                <a:extLst>
                  <a:ext uri="{FF2B5EF4-FFF2-40B4-BE49-F238E27FC236}">
                    <a16:creationId xmlns:a16="http://schemas.microsoft.com/office/drawing/2014/main" id="{F2CFB641-0F9B-494B-A4EB-A6A05A8102D4}"/>
                  </a:ext>
                </a:extLst>
              </p:cNvPr>
              <p:cNvSpPr/>
              <p:nvPr/>
            </p:nvSpPr>
            <p:spPr>
              <a:xfrm>
                <a:off x="8244114" y="2975469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F8766D">
                  <a:alpha val="15000"/>
                </a:srgbClr>
              </a:solidFill>
              <a:ln w="9007" cap="rnd">
                <a:solidFill>
                  <a:srgbClr val="F8766D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78" name="Freeform: Shape 477">
                <a:extLst>
                  <a:ext uri="{FF2B5EF4-FFF2-40B4-BE49-F238E27FC236}">
                    <a16:creationId xmlns:a16="http://schemas.microsoft.com/office/drawing/2014/main" id="{28F39FB7-9CCA-42A5-AA64-2F2281357CFE}"/>
                  </a:ext>
                </a:extLst>
              </p:cNvPr>
              <p:cNvSpPr/>
              <p:nvPr/>
            </p:nvSpPr>
            <p:spPr>
              <a:xfrm>
                <a:off x="9282190" y="2466566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F8766D">
                  <a:alpha val="15000"/>
                </a:srgbClr>
              </a:solidFill>
              <a:ln w="9007" cap="rnd">
                <a:solidFill>
                  <a:srgbClr val="F8766D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79" name="Freeform: Shape 478">
                <a:extLst>
                  <a:ext uri="{FF2B5EF4-FFF2-40B4-BE49-F238E27FC236}">
                    <a16:creationId xmlns:a16="http://schemas.microsoft.com/office/drawing/2014/main" id="{465FA18B-5671-483C-AC35-CBE726EEBEC0}"/>
                  </a:ext>
                </a:extLst>
              </p:cNvPr>
              <p:cNvSpPr/>
              <p:nvPr/>
            </p:nvSpPr>
            <p:spPr>
              <a:xfrm>
                <a:off x="8360696" y="2927014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69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69"/>
                      <a:pt x="24737" y="49469"/>
                    </a:cubicBezTo>
                    <a:cubicBezTo>
                      <a:pt x="11075" y="49469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F8766D">
                  <a:alpha val="15000"/>
                </a:srgbClr>
              </a:solidFill>
              <a:ln w="9007" cap="rnd">
                <a:solidFill>
                  <a:srgbClr val="F8766D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80" name="Freeform: Shape 479">
                <a:extLst>
                  <a:ext uri="{FF2B5EF4-FFF2-40B4-BE49-F238E27FC236}">
                    <a16:creationId xmlns:a16="http://schemas.microsoft.com/office/drawing/2014/main" id="{ED6C810B-C94A-4023-836C-09BEAD020C7B}"/>
                  </a:ext>
                </a:extLst>
              </p:cNvPr>
              <p:cNvSpPr/>
              <p:nvPr/>
            </p:nvSpPr>
            <p:spPr>
              <a:xfrm>
                <a:off x="8657162" y="2786977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F8766D">
                  <a:alpha val="15000"/>
                </a:srgbClr>
              </a:solidFill>
              <a:ln w="9007" cap="rnd">
                <a:solidFill>
                  <a:srgbClr val="F8766D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81" name="Freeform: Shape 480">
                <a:extLst>
                  <a:ext uri="{FF2B5EF4-FFF2-40B4-BE49-F238E27FC236}">
                    <a16:creationId xmlns:a16="http://schemas.microsoft.com/office/drawing/2014/main" id="{F7C52586-9038-4D16-AAD0-FB12837D7CA2}"/>
                  </a:ext>
                </a:extLst>
              </p:cNvPr>
              <p:cNvSpPr/>
              <p:nvPr/>
            </p:nvSpPr>
            <p:spPr>
              <a:xfrm>
                <a:off x="9196561" y="2500180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F8766D">
                  <a:alpha val="15000"/>
                </a:srgbClr>
              </a:solidFill>
              <a:ln w="9007" cap="rnd">
                <a:solidFill>
                  <a:srgbClr val="F8766D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82" name="Freeform: Shape 481">
                <a:extLst>
                  <a:ext uri="{FF2B5EF4-FFF2-40B4-BE49-F238E27FC236}">
                    <a16:creationId xmlns:a16="http://schemas.microsoft.com/office/drawing/2014/main" id="{F38995B2-50A3-457A-A380-F916204016C2}"/>
                  </a:ext>
                </a:extLst>
              </p:cNvPr>
              <p:cNvSpPr/>
              <p:nvPr/>
            </p:nvSpPr>
            <p:spPr>
              <a:xfrm>
                <a:off x="8545781" y="2843804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F8766D">
                  <a:alpha val="15000"/>
                </a:srgbClr>
              </a:solidFill>
              <a:ln w="9007" cap="rnd">
                <a:solidFill>
                  <a:srgbClr val="F8766D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83" name="Freeform: Shape 482">
                <a:extLst>
                  <a:ext uri="{FF2B5EF4-FFF2-40B4-BE49-F238E27FC236}">
                    <a16:creationId xmlns:a16="http://schemas.microsoft.com/office/drawing/2014/main" id="{42A7FB1D-EDE7-4378-BB8B-2B61778ED2A5}"/>
                  </a:ext>
                </a:extLst>
              </p:cNvPr>
              <p:cNvSpPr/>
              <p:nvPr/>
            </p:nvSpPr>
            <p:spPr>
              <a:xfrm>
                <a:off x="8968090" y="2613199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F8766D">
                  <a:alpha val="15000"/>
                </a:srgbClr>
              </a:solidFill>
              <a:ln w="9007" cap="rnd">
                <a:solidFill>
                  <a:srgbClr val="F8766D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84" name="Freeform: Shape 483">
                <a:extLst>
                  <a:ext uri="{FF2B5EF4-FFF2-40B4-BE49-F238E27FC236}">
                    <a16:creationId xmlns:a16="http://schemas.microsoft.com/office/drawing/2014/main" id="{3290830B-3D66-4E16-9A44-7629C89D2453}"/>
                  </a:ext>
                </a:extLst>
              </p:cNvPr>
              <p:cNvSpPr/>
              <p:nvPr/>
            </p:nvSpPr>
            <p:spPr>
              <a:xfrm>
                <a:off x="8816496" y="2698947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F8766D">
                  <a:alpha val="15000"/>
                </a:srgbClr>
              </a:solidFill>
              <a:ln w="9007" cap="rnd">
                <a:solidFill>
                  <a:srgbClr val="F8766D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85" name="Freeform: Shape 484">
                <a:extLst>
                  <a:ext uri="{FF2B5EF4-FFF2-40B4-BE49-F238E27FC236}">
                    <a16:creationId xmlns:a16="http://schemas.microsoft.com/office/drawing/2014/main" id="{72E70847-6067-4F1C-93CD-CA7046885341}"/>
                  </a:ext>
                </a:extLst>
              </p:cNvPr>
              <p:cNvSpPr/>
              <p:nvPr/>
            </p:nvSpPr>
            <p:spPr>
              <a:xfrm>
                <a:off x="8507851" y="2861816"/>
                <a:ext cx="49474" cy="49469"/>
              </a:xfrm>
              <a:custGeom>
                <a:avLst/>
                <a:gdLst>
                  <a:gd name="connsiteX0" fmla="*/ 49475 w 49474"/>
                  <a:gd name="connsiteY0" fmla="*/ 24735 h 49469"/>
                  <a:gd name="connsiteX1" fmla="*/ 24737 w 49474"/>
                  <a:gd name="connsiteY1" fmla="*/ 49469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5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5" y="24735"/>
                    </a:moveTo>
                    <a:cubicBezTo>
                      <a:pt x="49475" y="38395"/>
                      <a:pt x="38399" y="49469"/>
                      <a:pt x="24737" y="49469"/>
                    </a:cubicBezTo>
                    <a:cubicBezTo>
                      <a:pt x="11075" y="49469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5" y="11074"/>
                      <a:pt x="49475" y="24735"/>
                    </a:cubicBezTo>
                    <a:close/>
                  </a:path>
                </a:pathLst>
              </a:custGeom>
              <a:solidFill>
                <a:srgbClr val="F8766D">
                  <a:alpha val="15000"/>
                </a:srgbClr>
              </a:solidFill>
              <a:ln w="9007" cap="rnd">
                <a:solidFill>
                  <a:srgbClr val="F8766D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86" name="Freeform: Shape 485">
                <a:extLst>
                  <a:ext uri="{FF2B5EF4-FFF2-40B4-BE49-F238E27FC236}">
                    <a16:creationId xmlns:a16="http://schemas.microsoft.com/office/drawing/2014/main" id="{DE7CE9F5-C648-4C93-9C15-1FCACDD5920F}"/>
                  </a:ext>
                </a:extLst>
              </p:cNvPr>
              <p:cNvSpPr/>
              <p:nvPr/>
            </p:nvSpPr>
            <p:spPr>
              <a:xfrm>
                <a:off x="8601472" y="2815898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F8766D">
                  <a:alpha val="15000"/>
                </a:srgbClr>
              </a:solidFill>
              <a:ln w="9007" cap="rnd">
                <a:solidFill>
                  <a:srgbClr val="F8766D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87" name="Freeform: Shape 486">
                <a:extLst>
                  <a:ext uri="{FF2B5EF4-FFF2-40B4-BE49-F238E27FC236}">
                    <a16:creationId xmlns:a16="http://schemas.microsoft.com/office/drawing/2014/main" id="{8ED24E72-D2ED-4BE4-9B7B-2EDE9C567D5D}"/>
                  </a:ext>
                </a:extLst>
              </p:cNvPr>
              <p:cNvSpPr/>
              <p:nvPr/>
            </p:nvSpPr>
            <p:spPr>
              <a:xfrm>
                <a:off x="9129961" y="2529608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F8766D">
                  <a:alpha val="15000"/>
                </a:srgbClr>
              </a:solidFill>
              <a:ln w="9007" cap="rnd">
                <a:solidFill>
                  <a:srgbClr val="F8766D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88" name="Freeform: Shape 487">
                <a:extLst>
                  <a:ext uri="{FF2B5EF4-FFF2-40B4-BE49-F238E27FC236}">
                    <a16:creationId xmlns:a16="http://schemas.microsoft.com/office/drawing/2014/main" id="{043EC8D9-9B57-425C-A6A3-9788C33BDE2E}"/>
                  </a:ext>
                </a:extLst>
              </p:cNvPr>
              <p:cNvSpPr/>
              <p:nvPr/>
            </p:nvSpPr>
            <p:spPr>
              <a:xfrm>
                <a:off x="9221298" y="2489906"/>
                <a:ext cx="49474" cy="49469"/>
              </a:xfrm>
              <a:custGeom>
                <a:avLst/>
                <a:gdLst>
                  <a:gd name="connsiteX0" fmla="*/ 49475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5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5" y="24735"/>
                    </a:moveTo>
                    <a:cubicBezTo>
                      <a:pt x="49475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5" y="11074"/>
                      <a:pt x="49475" y="24735"/>
                    </a:cubicBezTo>
                    <a:close/>
                  </a:path>
                </a:pathLst>
              </a:custGeom>
              <a:solidFill>
                <a:srgbClr val="F8766D">
                  <a:alpha val="15000"/>
                </a:srgbClr>
              </a:solidFill>
              <a:ln w="9007" cap="rnd">
                <a:solidFill>
                  <a:srgbClr val="F8766D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89" name="Freeform: Shape 488">
                <a:extLst>
                  <a:ext uri="{FF2B5EF4-FFF2-40B4-BE49-F238E27FC236}">
                    <a16:creationId xmlns:a16="http://schemas.microsoft.com/office/drawing/2014/main" id="{E92AECE7-CABA-40B8-B9F9-ADF9D92CD77C}"/>
                  </a:ext>
                </a:extLst>
              </p:cNvPr>
              <p:cNvSpPr/>
              <p:nvPr/>
            </p:nvSpPr>
            <p:spPr>
              <a:xfrm>
                <a:off x="8340018" y="2935513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F8766D">
                  <a:alpha val="15000"/>
                </a:srgbClr>
              </a:solidFill>
              <a:ln w="9007" cap="rnd">
                <a:solidFill>
                  <a:srgbClr val="F8766D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90" name="Freeform: Shape 489">
                <a:extLst>
                  <a:ext uri="{FF2B5EF4-FFF2-40B4-BE49-F238E27FC236}">
                    <a16:creationId xmlns:a16="http://schemas.microsoft.com/office/drawing/2014/main" id="{78FF4015-F0F1-4168-83EB-DD37AFCDC469}"/>
                  </a:ext>
                </a:extLst>
              </p:cNvPr>
              <p:cNvSpPr/>
              <p:nvPr/>
            </p:nvSpPr>
            <p:spPr>
              <a:xfrm>
                <a:off x="7974415" y="3098382"/>
                <a:ext cx="49474" cy="49469"/>
              </a:xfrm>
              <a:custGeom>
                <a:avLst/>
                <a:gdLst>
                  <a:gd name="connsiteX0" fmla="*/ 49475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5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5" y="24735"/>
                    </a:moveTo>
                    <a:cubicBezTo>
                      <a:pt x="49475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5" y="11074"/>
                      <a:pt x="49475" y="24735"/>
                    </a:cubicBezTo>
                    <a:close/>
                  </a:path>
                </a:pathLst>
              </a:custGeom>
              <a:solidFill>
                <a:srgbClr val="F8766D">
                  <a:alpha val="15000"/>
                </a:srgbClr>
              </a:solidFill>
              <a:ln w="9007" cap="rnd">
                <a:solidFill>
                  <a:srgbClr val="F8766D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91" name="Freeform: Shape 490">
                <a:extLst>
                  <a:ext uri="{FF2B5EF4-FFF2-40B4-BE49-F238E27FC236}">
                    <a16:creationId xmlns:a16="http://schemas.microsoft.com/office/drawing/2014/main" id="{9244B883-389D-412D-872F-85A3B5FFB7F1}"/>
                  </a:ext>
                </a:extLst>
              </p:cNvPr>
              <p:cNvSpPr/>
              <p:nvPr/>
            </p:nvSpPr>
            <p:spPr>
              <a:xfrm>
                <a:off x="8455332" y="2886043"/>
                <a:ext cx="49474" cy="49469"/>
              </a:xfrm>
              <a:custGeom>
                <a:avLst/>
                <a:gdLst>
                  <a:gd name="connsiteX0" fmla="*/ 49475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5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5" y="24735"/>
                    </a:moveTo>
                    <a:cubicBezTo>
                      <a:pt x="49475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5" y="11074"/>
                      <a:pt x="49475" y="24735"/>
                    </a:cubicBezTo>
                    <a:close/>
                  </a:path>
                </a:pathLst>
              </a:custGeom>
              <a:solidFill>
                <a:srgbClr val="F8766D">
                  <a:alpha val="15000"/>
                </a:srgbClr>
              </a:solidFill>
              <a:ln w="9007" cap="rnd">
                <a:solidFill>
                  <a:srgbClr val="F8766D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92" name="Freeform: Shape 491">
                <a:extLst>
                  <a:ext uri="{FF2B5EF4-FFF2-40B4-BE49-F238E27FC236}">
                    <a16:creationId xmlns:a16="http://schemas.microsoft.com/office/drawing/2014/main" id="{879BF99A-521A-4952-9401-E1BE38C7E3BE}"/>
                  </a:ext>
                </a:extLst>
              </p:cNvPr>
              <p:cNvSpPr/>
              <p:nvPr/>
            </p:nvSpPr>
            <p:spPr>
              <a:xfrm>
                <a:off x="9130215" y="2529481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F8766D">
                  <a:alpha val="15000"/>
                </a:srgbClr>
              </a:solidFill>
              <a:ln w="9007" cap="rnd">
                <a:solidFill>
                  <a:srgbClr val="F8766D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93" name="Freeform: Shape 492">
                <a:extLst>
                  <a:ext uri="{FF2B5EF4-FFF2-40B4-BE49-F238E27FC236}">
                    <a16:creationId xmlns:a16="http://schemas.microsoft.com/office/drawing/2014/main" id="{D4B22DD3-442F-4F3A-8EA1-CEC846EF38A6}"/>
                  </a:ext>
                </a:extLst>
              </p:cNvPr>
              <p:cNvSpPr/>
              <p:nvPr/>
            </p:nvSpPr>
            <p:spPr>
              <a:xfrm>
                <a:off x="8476644" y="2876276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69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69"/>
                      <a:pt x="24737" y="49469"/>
                    </a:cubicBezTo>
                    <a:cubicBezTo>
                      <a:pt x="11075" y="49469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F8766D">
                  <a:alpha val="15000"/>
                </a:srgbClr>
              </a:solidFill>
              <a:ln w="9007" cap="rnd">
                <a:solidFill>
                  <a:srgbClr val="F8766D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94" name="Freeform: Shape 493">
                <a:extLst>
                  <a:ext uri="{FF2B5EF4-FFF2-40B4-BE49-F238E27FC236}">
                    <a16:creationId xmlns:a16="http://schemas.microsoft.com/office/drawing/2014/main" id="{7CECB6EA-3118-4785-B022-569504C3D574}"/>
                  </a:ext>
                </a:extLst>
              </p:cNvPr>
              <p:cNvSpPr/>
              <p:nvPr/>
            </p:nvSpPr>
            <p:spPr>
              <a:xfrm>
                <a:off x="7950819" y="3108656"/>
                <a:ext cx="49474" cy="49469"/>
              </a:xfrm>
              <a:custGeom>
                <a:avLst/>
                <a:gdLst>
                  <a:gd name="connsiteX0" fmla="*/ 49475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5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5" y="24735"/>
                    </a:moveTo>
                    <a:cubicBezTo>
                      <a:pt x="49475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5" y="11074"/>
                      <a:pt x="49475" y="24735"/>
                    </a:cubicBezTo>
                    <a:close/>
                  </a:path>
                </a:pathLst>
              </a:custGeom>
              <a:solidFill>
                <a:srgbClr val="F8766D">
                  <a:alpha val="15000"/>
                </a:srgbClr>
              </a:solidFill>
              <a:ln w="9007" cap="rnd">
                <a:solidFill>
                  <a:srgbClr val="F8766D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95" name="Freeform: Shape 494">
                <a:extLst>
                  <a:ext uri="{FF2B5EF4-FFF2-40B4-BE49-F238E27FC236}">
                    <a16:creationId xmlns:a16="http://schemas.microsoft.com/office/drawing/2014/main" id="{01CBE501-405B-4BC4-B947-B99A9FCDC887}"/>
                  </a:ext>
                </a:extLst>
              </p:cNvPr>
              <p:cNvSpPr/>
              <p:nvPr/>
            </p:nvSpPr>
            <p:spPr>
              <a:xfrm>
                <a:off x="8962762" y="2616117"/>
                <a:ext cx="49474" cy="49469"/>
              </a:xfrm>
              <a:custGeom>
                <a:avLst/>
                <a:gdLst>
                  <a:gd name="connsiteX0" fmla="*/ 49475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5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5" y="24735"/>
                    </a:moveTo>
                    <a:cubicBezTo>
                      <a:pt x="49475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5" y="11074"/>
                      <a:pt x="49475" y="24735"/>
                    </a:cubicBezTo>
                    <a:close/>
                  </a:path>
                </a:pathLst>
              </a:custGeom>
              <a:solidFill>
                <a:srgbClr val="F8766D">
                  <a:alpha val="15000"/>
                </a:srgbClr>
              </a:solidFill>
              <a:ln w="9007" cap="rnd">
                <a:solidFill>
                  <a:srgbClr val="F8766D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96" name="Freeform: Shape 495">
                <a:extLst>
                  <a:ext uri="{FF2B5EF4-FFF2-40B4-BE49-F238E27FC236}">
                    <a16:creationId xmlns:a16="http://schemas.microsoft.com/office/drawing/2014/main" id="{63FC2875-F5AD-4867-BA21-7CF9EFBDD831}"/>
                  </a:ext>
                </a:extLst>
              </p:cNvPr>
              <p:cNvSpPr/>
              <p:nvPr/>
            </p:nvSpPr>
            <p:spPr>
              <a:xfrm>
                <a:off x="8653737" y="2788753"/>
                <a:ext cx="49474" cy="49469"/>
              </a:xfrm>
              <a:custGeom>
                <a:avLst/>
                <a:gdLst>
                  <a:gd name="connsiteX0" fmla="*/ 49475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5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5" y="24735"/>
                    </a:moveTo>
                    <a:cubicBezTo>
                      <a:pt x="49475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5" y="11074"/>
                      <a:pt x="49475" y="24735"/>
                    </a:cubicBezTo>
                    <a:close/>
                  </a:path>
                </a:pathLst>
              </a:custGeom>
              <a:solidFill>
                <a:srgbClr val="F8766D">
                  <a:alpha val="15000"/>
                </a:srgbClr>
              </a:solidFill>
              <a:ln w="9007" cap="rnd">
                <a:solidFill>
                  <a:srgbClr val="F8766D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97" name="Freeform: Shape 496">
                <a:extLst>
                  <a:ext uri="{FF2B5EF4-FFF2-40B4-BE49-F238E27FC236}">
                    <a16:creationId xmlns:a16="http://schemas.microsoft.com/office/drawing/2014/main" id="{2DD49B62-64CA-4589-92AE-2FAAD4830252}"/>
                  </a:ext>
                </a:extLst>
              </p:cNvPr>
              <p:cNvSpPr/>
              <p:nvPr/>
            </p:nvSpPr>
            <p:spPr>
              <a:xfrm>
                <a:off x="7943715" y="3111574"/>
                <a:ext cx="49474" cy="49469"/>
              </a:xfrm>
              <a:custGeom>
                <a:avLst/>
                <a:gdLst>
                  <a:gd name="connsiteX0" fmla="*/ 49475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5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5" y="24735"/>
                    </a:moveTo>
                    <a:cubicBezTo>
                      <a:pt x="49475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5" y="11074"/>
                      <a:pt x="49475" y="24735"/>
                    </a:cubicBezTo>
                    <a:close/>
                  </a:path>
                </a:pathLst>
              </a:custGeom>
              <a:solidFill>
                <a:srgbClr val="F8766D">
                  <a:alpha val="15000"/>
                </a:srgbClr>
              </a:solidFill>
              <a:ln w="9007" cap="rnd">
                <a:solidFill>
                  <a:srgbClr val="F8766D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98" name="Freeform: Shape 497">
                <a:extLst>
                  <a:ext uri="{FF2B5EF4-FFF2-40B4-BE49-F238E27FC236}">
                    <a16:creationId xmlns:a16="http://schemas.microsoft.com/office/drawing/2014/main" id="{7A287388-B84F-4998-B364-485E53B9778A}"/>
                  </a:ext>
                </a:extLst>
              </p:cNvPr>
              <p:cNvSpPr/>
              <p:nvPr/>
            </p:nvSpPr>
            <p:spPr>
              <a:xfrm>
                <a:off x="8938786" y="2629435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F8766D">
                  <a:alpha val="15000"/>
                </a:srgbClr>
              </a:solidFill>
              <a:ln w="9007" cap="rnd">
                <a:solidFill>
                  <a:srgbClr val="F8766D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99" name="Freeform: Shape 498">
                <a:extLst>
                  <a:ext uri="{FF2B5EF4-FFF2-40B4-BE49-F238E27FC236}">
                    <a16:creationId xmlns:a16="http://schemas.microsoft.com/office/drawing/2014/main" id="{6209458D-F47D-4204-BFBA-5C79151D68B7}"/>
                  </a:ext>
                </a:extLst>
              </p:cNvPr>
              <p:cNvSpPr/>
              <p:nvPr/>
            </p:nvSpPr>
            <p:spPr>
              <a:xfrm>
                <a:off x="8200475" y="2992593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F8766D">
                  <a:alpha val="15000"/>
                </a:srgbClr>
              </a:solidFill>
              <a:ln w="9007" cap="rnd">
                <a:solidFill>
                  <a:srgbClr val="F8766D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00" name="Freeform: Shape 499">
                <a:extLst>
                  <a:ext uri="{FF2B5EF4-FFF2-40B4-BE49-F238E27FC236}">
                    <a16:creationId xmlns:a16="http://schemas.microsoft.com/office/drawing/2014/main" id="{D85CEF7A-F85A-413D-B2CA-DFEEA6768B9E}"/>
                  </a:ext>
                </a:extLst>
              </p:cNvPr>
              <p:cNvSpPr/>
              <p:nvPr/>
            </p:nvSpPr>
            <p:spPr>
              <a:xfrm>
                <a:off x="9362364" y="2439802"/>
                <a:ext cx="49474" cy="49469"/>
              </a:xfrm>
              <a:custGeom>
                <a:avLst/>
                <a:gdLst>
                  <a:gd name="connsiteX0" fmla="*/ 49475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5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5" y="24735"/>
                    </a:moveTo>
                    <a:cubicBezTo>
                      <a:pt x="49475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5" y="11074"/>
                      <a:pt x="49475" y="24735"/>
                    </a:cubicBezTo>
                    <a:close/>
                  </a:path>
                </a:pathLst>
              </a:custGeom>
              <a:solidFill>
                <a:srgbClr val="F8766D">
                  <a:alpha val="15000"/>
                </a:srgbClr>
              </a:solidFill>
              <a:ln w="9007" cap="rnd">
                <a:solidFill>
                  <a:srgbClr val="F8766D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01" name="Freeform: Shape 500">
                <a:extLst>
                  <a:ext uri="{FF2B5EF4-FFF2-40B4-BE49-F238E27FC236}">
                    <a16:creationId xmlns:a16="http://schemas.microsoft.com/office/drawing/2014/main" id="{CD1DCFD6-EA9F-4BCD-983B-87DA43A1DA9D}"/>
                  </a:ext>
                </a:extLst>
              </p:cNvPr>
              <p:cNvSpPr/>
              <p:nvPr/>
            </p:nvSpPr>
            <p:spPr>
              <a:xfrm>
                <a:off x="9212926" y="2493331"/>
                <a:ext cx="49474" cy="49469"/>
              </a:xfrm>
              <a:custGeom>
                <a:avLst/>
                <a:gdLst>
                  <a:gd name="connsiteX0" fmla="*/ 49475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5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5" y="24735"/>
                    </a:moveTo>
                    <a:cubicBezTo>
                      <a:pt x="49475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5" y="11074"/>
                      <a:pt x="49475" y="24735"/>
                    </a:cubicBezTo>
                    <a:close/>
                  </a:path>
                </a:pathLst>
              </a:custGeom>
              <a:solidFill>
                <a:srgbClr val="F8766D">
                  <a:alpha val="15000"/>
                </a:srgbClr>
              </a:solidFill>
              <a:ln w="9007" cap="rnd">
                <a:solidFill>
                  <a:srgbClr val="F8766D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02" name="Freeform: Shape 501">
                <a:extLst>
                  <a:ext uri="{FF2B5EF4-FFF2-40B4-BE49-F238E27FC236}">
                    <a16:creationId xmlns:a16="http://schemas.microsoft.com/office/drawing/2014/main" id="{A3C7E8E3-C0B6-4F52-96CC-31BFE31C8798}"/>
                  </a:ext>
                </a:extLst>
              </p:cNvPr>
              <p:cNvSpPr/>
              <p:nvPr/>
            </p:nvSpPr>
            <p:spPr>
              <a:xfrm>
                <a:off x="9359954" y="2440563"/>
                <a:ext cx="49474" cy="49469"/>
              </a:xfrm>
              <a:custGeom>
                <a:avLst/>
                <a:gdLst>
                  <a:gd name="connsiteX0" fmla="*/ 49475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5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5" y="24735"/>
                    </a:moveTo>
                    <a:cubicBezTo>
                      <a:pt x="49475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5" y="11074"/>
                      <a:pt x="49475" y="24735"/>
                    </a:cubicBezTo>
                    <a:close/>
                  </a:path>
                </a:pathLst>
              </a:custGeom>
              <a:solidFill>
                <a:srgbClr val="F8766D">
                  <a:alpha val="15000"/>
                </a:srgbClr>
              </a:solidFill>
              <a:ln w="9007" cap="rnd">
                <a:solidFill>
                  <a:srgbClr val="F8766D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03" name="Freeform: Shape 502">
                <a:extLst>
                  <a:ext uri="{FF2B5EF4-FFF2-40B4-BE49-F238E27FC236}">
                    <a16:creationId xmlns:a16="http://schemas.microsoft.com/office/drawing/2014/main" id="{E007F148-0F6E-4F7B-BA06-5D8DA95B94E9}"/>
                  </a:ext>
                </a:extLst>
              </p:cNvPr>
              <p:cNvSpPr/>
              <p:nvPr/>
            </p:nvSpPr>
            <p:spPr>
              <a:xfrm>
                <a:off x="7925194" y="3122736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F8766D">
                  <a:alpha val="15000"/>
                </a:srgbClr>
              </a:solidFill>
              <a:ln w="9007" cap="rnd">
                <a:solidFill>
                  <a:srgbClr val="F8766D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04" name="Freeform: Shape 503">
                <a:extLst>
                  <a:ext uri="{FF2B5EF4-FFF2-40B4-BE49-F238E27FC236}">
                    <a16:creationId xmlns:a16="http://schemas.microsoft.com/office/drawing/2014/main" id="{7CD110C4-7D5E-47D0-8E41-C3145ACCC4A6}"/>
                  </a:ext>
                </a:extLst>
              </p:cNvPr>
              <p:cNvSpPr/>
              <p:nvPr/>
            </p:nvSpPr>
            <p:spPr>
              <a:xfrm>
                <a:off x="8553520" y="2840125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F8766D">
                  <a:alpha val="15000"/>
                </a:srgbClr>
              </a:solidFill>
              <a:ln w="9007" cap="rnd">
                <a:solidFill>
                  <a:srgbClr val="F8766D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05" name="Freeform: Shape 504">
                <a:extLst>
                  <a:ext uri="{FF2B5EF4-FFF2-40B4-BE49-F238E27FC236}">
                    <a16:creationId xmlns:a16="http://schemas.microsoft.com/office/drawing/2014/main" id="{440F8D4C-CC68-4BF6-88DE-0FEE842D4B2F}"/>
                  </a:ext>
                </a:extLst>
              </p:cNvPr>
              <p:cNvSpPr/>
              <p:nvPr/>
            </p:nvSpPr>
            <p:spPr>
              <a:xfrm>
                <a:off x="8255404" y="2970902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F8766D">
                  <a:alpha val="15000"/>
                </a:srgbClr>
              </a:solidFill>
              <a:ln w="9007" cap="rnd">
                <a:solidFill>
                  <a:srgbClr val="F8766D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06" name="Freeform: Shape 505">
                <a:extLst>
                  <a:ext uri="{FF2B5EF4-FFF2-40B4-BE49-F238E27FC236}">
                    <a16:creationId xmlns:a16="http://schemas.microsoft.com/office/drawing/2014/main" id="{1737ABB6-EA98-4A37-86B5-32C721847437}"/>
                  </a:ext>
                </a:extLst>
              </p:cNvPr>
              <p:cNvSpPr/>
              <p:nvPr/>
            </p:nvSpPr>
            <p:spPr>
              <a:xfrm>
                <a:off x="9067293" y="2560432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F8766D">
                  <a:alpha val="15000"/>
                </a:srgbClr>
              </a:solidFill>
              <a:ln w="9007" cap="rnd">
                <a:solidFill>
                  <a:srgbClr val="F8766D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07" name="Freeform: Shape 506">
                <a:extLst>
                  <a:ext uri="{FF2B5EF4-FFF2-40B4-BE49-F238E27FC236}">
                    <a16:creationId xmlns:a16="http://schemas.microsoft.com/office/drawing/2014/main" id="{E24285C5-4A62-4041-84A7-5D2DCE832545}"/>
                  </a:ext>
                </a:extLst>
              </p:cNvPr>
              <p:cNvSpPr/>
              <p:nvPr/>
            </p:nvSpPr>
            <p:spPr>
              <a:xfrm>
                <a:off x="8440363" y="2892766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F8766D">
                  <a:alpha val="15000"/>
                </a:srgbClr>
              </a:solidFill>
              <a:ln w="9007" cap="rnd">
                <a:solidFill>
                  <a:srgbClr val="F8766D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08" name="Freeform: Shape 507">
                <a:extLst>
                  <a:ext uri="{FF2B5EF4-FFF2-40B4-BE49-F238E27FC236}">
                    <a16:creationId xmlns:a16="http://schemas.microsoft.com/office/drawing/2014/main" id="{E6B4B857-5C2B-4C0F-BE4D-62B551B72F8E}"/>
                  </a:ext>
                </a:extLst>
              </p:cNvPr>
              <p:cNvSpPr/>
              <p:nvPr/>
            </p:nvSpPr>
            <p:spPr>
              <a:xfrm>
                <a:off x="8722367" y="2751714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F8766D">
                  <a:alpha val="15000"/>
                </a:srgbClr>
              </a:solidFill>
              <a:ln w="9007" cap="rnd">
                <a:solidFill>
                  <a:srgbClr val="F8766D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09" name="Freeform: Shape 508">
                <a:extLst>
                  <a:ext uri="{FF2B5EF4-FFF2-40B4-BE49-F238E27FC236}">
                    <a16:creationId xmlns:a16="http://schemas.microsoft.com/office/drawing/2014/main" id="{E20DF576-107E-4B4F-BEFA-4F839174F268}"/>
                  </a:ext>
                </a:extLst>
              </p:cNvPr>
              <p:cNvSpPr/>
              <p:nvPr/>
            </p:nvSpPr>
            <p:spPr>
              <a:xfrm>
                <a:off x="8452541" y="2887312"/>
                <a:ext cx="49474" cy="49469"/>
              </a:xfrm>
              <a:custGeom>
                <a:avLst/>
                <a:gdLst>
                  <a:gd name="connsiteX0" fmla="*/ 49475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5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5" y="24735"/>
                    </a:moveTo>
                    <a:cubicBezTo>
                      <a:pt x="49475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5" y="11074"/>
                      <a:pt x="49475" y="24735"/>
                    </a:cubicBezTo>
                    <a:close/>
                  </a:path>
                </a:pathLst>
              </a:custGeom>
              <a:solidFill>
                <a:srgbClr val="F8766D">
                  <a:alpha val="15000"/>
                </a:srgbClr>
              </a:solidFill>
              <a:ln w="9007" cap="rnd">
                <a:solidFill>
                  <a:srgbClr val="F8766D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10" name="Freeform: Shape 509">
                <a:extLst>
                  <a:ext uri="{FF2B5EF4-FFF2-40B4-BE49-F238E27FC236}">
                    <a16:creationId xmlns:a16="http://schemas.microsoft.com/office/drawing/2014/main" id="{3DC97C96-FEA5-4C47-85C4-568BD0035453}"/>
                  </a:ext>
                </a:extLst>
              </p:cNvPr>
              <p:cNvSpPr/>
              <p:nvPr/>
            </p:nvSpPr>
            <p:spPr>
              <a:xfrm>
                <a:off x="8801780" y="2707191"/>
                <a:ext cx="49474" cy="49469"/>
              </a:xfrm>
              <a:custGeom>
                <a:avLst/>
                <a:gdLst>
                  <a:gd name="connsiteX0" fmla="*/ 49475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5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5" y="24735"/>
                    </a:moveTo>
                    <a:cubicBezTo>
                      <a:pt x="49475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5" y="11074"/>
                      <a:pt x="49475" y="24735"/>
                    </a:cubicBezTo>
                    <a:close/>
                  </a:path>
                </a:pathLst>
              </a:custGeom>
              <a:solidFill>
                <a:srgbClr val="F8766D">
                  <a:alpha val="15000"/>
                </a:srgbClr>
              </a:solidFill>
              <a:ln w="9007" cap="rnd">
                <a:solidFill>
                  <a:srgbClr val="F8766D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11" name="Freeform: Shape 510">
                <a:extLst>
                  <a:ext uri="{FF2B5EF4-FFF2-40B4-BE49-F238E27FC236}">
                    <a16:creationId xmlns:a16="http://schemas.microsoft.com/office/drawing/2014/main" id="{17FB3C8A-97DD-47C1-A91D-D5F994C7DFE4}"/>
                  </a:ext>
                </a:extLst>
              </p:cNvPr>
              <p:cNvSpPr/>
              <p:nvPr/>
            </p:nvSpPr>
            <p:spPr>
              <a:xfrm>
                <a:off x="9303248" y="2459082"/>
                <a:ext cx="49474" cy="49469"/>
              </a:xfrm>
              <a:custGeom>
                <a:avLst/>
                <a:gdLst>
                  <a:gd name="connsiteX0" fmla="*/ 49475 w 49474"/>
                  <a:gd name="connsiteY0" fmla="*/ 24735 h 49469"/>
                  <a:gd name="connsiteX1" fmla="*/ 24737 w 49474"/>
                  <a:gd name="connsiteY1" fmla="*/ 49469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5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5" y="24735"/>
                    </a:moveTo>
                    <a:cubicBezTo>
                      <a:pt x="49475" y="38395"/>
                      <a:pt x="38399" y="49469"/>
                      <a:pt x="24737" y="49469"/>
                    </a:cubicBezTo>
                    <a:cubicBezTo>
                      <a:pt x="11075" y="49469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5" y="11074"/>
                      <a:pt x="49475" y="24735"/>
                    </a:cubicBezTo>
                    <a:close/>
                  </a:path>
                </a:pathLst>
              </a:custGeom>
              <a:solidFill>
                <a:srgbClr val="F8766D">
                  <a:alpha val="15000"/>
                </a:srgbClr>
              </a:solidFill>
              <a:ln w="9007" cap="rnd">
                <a:solidFill>
                  <a:srgbClr val="F8766D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12" name="Freeform: Shape 511">
                <a:extLst>
                  <a:ext uri="{FF2B5EF4-FFF2-40B4-BE49-F238E27FC236}">
                    <a16:creationId xmlns:a16="http://schemas.microsoft.com/office/drawing/2014/main" id="{047894AD-D587-443D-891C-C65BB07F3382}"/>
                  </a:ext>
                </a:extLst>
              </p:cNvPr>
              <p:cNvSpPr/>
              <p:nvPr/>
            </p:nvSpPr>
            <p:spPr>
              <a:xfrm>
                <a:off x="8514448" y="2858645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69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69"/>
                      <a:pt x="24737" y="49469"/>
                    </a:cubicBezTo>
                    <a:cubicBezTo>
                      <a:pt x="11075" y="49469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F8766D">
                  <a:alpha val="15000"/>
                </a:srgbClr>
              </a:solidFill>
              <a:ln w="9007" cap="rnd">
                <a:solidFill>
                  <a:srgbClr val="F8766D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13" name="Freeform: Shape 512">
                <a:extLst>
                  <a:ext uri="{FF2B5EF4-FFF2-40B4-BE49-F238E27FC236}">
                    <a16:creationId xmlns:a16="http://schemas.microsoft.com/office/drawing/2014/main" id="{7E81B6EB-0533-4BE0-8593-C69762B7D361}"/>
                  </a:ext>
                </a:extLst>
              </p:cNvPr>
              <p:cNvSpPr/>
              <p:nvPr/>
            </p:nvSpPr>
            <p:spPr>
              <a:xfrm>
                <a:off x="8203520" y="2991325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F8766D">
                  <a:alpha val="15000"/>
                </a:srgbClr>
              </a:solidFill>
              <a:ln w="9007" cap="rnd">
                <a:solidFill>
                  <a:srgbClr val="F8766D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14" name="Freeform: Shape 513">
                <a:extLst>
                  <a:ext uri="{FF2B5EF4-FFF2-40B4-BE49-F238E27FC236}">
                    <a16:creationId xmlns:a16="http://schemas.microsoft.com/office/drawing/2014/main" id="{97811EE6-F778-4749-919B-27676E3BC252}"/>
                  </a:ext>
                </a:extLst>
              </p:cNvPr>
              <p:cNvSpPr/>
              <p:nvPr/>
            </p:nvSpPr>
            <p:spPr>
              <a:xfrm>
                <a:off x="8680504" y="2774673"/>
                <a:ext cx="49474" cy="49469"/>
              </a:xfrm>
              <a:custGeom>
                <a:avLst/>
                <a:gdLst>
                  <a:gd name="connsiteX0" fmla="*/ 49475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5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5" y="24735"/>
                    </a:moveTo>
                    <a:cubicBezTo>
                      <a:pt x="49475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5" y="11074"/>
                      <a:pt x="49475" y="24735"/>
                    </a:cubicBezTo>
                    <a:close/>
                  </a:path>
                </a:pathLst>
              </a:custGeom>
              <a:solidFill>
                <a:srgbClr val="F8766D">
                  <a:alpha val="15000"/>
                </a:srgbClr>
              </a:solidFill>
              <a:ln w="9007" cap="rnd">
                <a:solidFill>
                  <a:srgbClr val="F8766D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15" name="Freeform: Shape 514">
                <a:extLst>
                  <a:ext uri="{FF2B5EF4-FFF2-40B4-BE49-F238E27FC236}">
                    <a16:creationId xmlns:a16="http://schemas.microsoft.com/office/drawing/2014/main" id="{B99E30AD-596C-4E34-9A0D-2637ECE36AF7}"/>
                  </a:ext>
                </a:extLst>
              </p:cNvPr>
              <p:cNvSpPr/>
              <p:nvPr/>
            </p:nvSpPr>
            <p:spPr>
              <a:xfrm>
                <a:off x="7955132" y="3106880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F8766D">
                  <a:alpha val="15000"/>
                </a:srgbClr>
              </a:solidFill>
              <a:ln w="9007" cap="rnd">
                <a:solidFill>
                  <a:srgbClr val="F8766D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16" name="Freeform: Shape 515">
                <a:extLst>
                  <a:ext uri="{FF2B5EF4-FFF2-40B4-BE49-F238E27FC236}">
                    <a16:creationId xmlns:a16="http://schemas.microsoft.com/office/drawing/2014/main" id="{060B93AF-5952-4785-883F-E9DE730EA3E1}"/>
                  </a:ext>
                </a:extLst>
              </p:cNvPr>
              <p:cNvSpPr/>
              <p:nvPr/>
            </p:nvSpPr>
            <p:spPr>
              <a:xfrm>
                <a:off x="8624560" y="2803974"/>
                <a:ext cx="49474" cy="49469"/>
              </a:xfrm>
              <a:custGeom>
                <a:avLst/>
                <a:gdLst>
                  <a:gd name="connsiteX0" fmla="*/ 49475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5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5" y="24735"/>
                    </a:moveTo>
                    <a:cubicBezTo>
                      <a:pt x="49475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5" y="11074"/>
                      <a:pt x="49475" y="24735"/>
                    </a:cubicBezTo>
                    <a:close/>
                  </a:path>
                </a:pathLst>
              </a:custGeom>
              <a:solidFill>
                <a:srgbClr val="F8766D">
                  <a:alpha val="15000"/>
                </a:srgbClr>
              </a:solidFill>
              <a:ln w="9007" cap="rnd">
                <a:solidFill>
                  <a:srgbClr val="F8766D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17" name="Freeform: Shape 516">
                <a:extLst>
                  <a:ext uri="{FF2B5EF4-FFF2-40B4-BE49-F238E27FC236}">
                    <a16:creationId xmlns:a16="http://schemas.microsoft.com/office/drawing/2014/main" id="{33F11874-1E4B-4CBD-8B6C-78907C7847EF}"/>
                  </a:ext>
                </a:extLst>
              </p:cNvPr>
              <p:cNvSpPr/>
              <p:nvPr/>
            </p:nvSpPr>
            <p:spPr>
              <a:xfrm>
                <a:off x="8995111" y="2598232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69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69"/>
                      <a:pt x="24737" y="49469"/>
                    </a:cubicBezTo>
                    <a:cubicBezTo>
                      <a:pt x="11075" y="49469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F8766D">
                  <a:alpha val="15000"/>
                </a:srgbClr>
              </a:solidFill>
              <a:ln w="9007" cap="rnd">
                <a:solidFill>
                  <a:srgbClr val="F8766D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18" name="Freeform: Shape 517">
                <a:extLst>
                  <a:ext uri="{FF2B5EF4-FFF2-40B4-BE49-F238E27FC236}">
                    <a16:creationId xmlns:a16="http://schemas.microsoft.com/office/drawing/2014/main" id="{FAA42A74-31EA-4487-8EE9-7EF587E4419F}"/>
                  </a:ext>
                </a:extLst>
              </p:cNvPr>
              <p:cNvSpPr/>
              <p:nvPr/>
            </p:nvSpPr>
            <p:spPr>
              <a:xfrm>
                <a:off x="8510515" y="2860420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69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69"/>
                      <a:pt x="24737" y="49469"/>
                    </a:cubicBezTo>
                    <a:cubicBezTo>
                      <a:pt x="11075" y="49469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F8766D">
                  <a:alpha val="15000"/>
                </a:srgbClr>
              </a:solidFill>
              <a:ln w="9007" cap="rnd">
                <a:solidFill>
                  <a:srgbClr val="F8766D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19" name="Freeform: Shape 518">
                <a:extLst>
                  <a:ext uri="{FF2B5EF4-FFF2-40B4-BE49-F238E27FC236}">
                    <a16:creationId xmlns:a16="http://schemas.microsoft.com/office/drawing/2014/main" id="{5008DEA5-B1E3-4F91-9EC3-28AA2C79F600}"/>
                  </a:ext>
                </a:extLst>
              </p:cNvPr>
              <p:cNvSpPr/>
              <p:nvPr/>
            </p:nvSpPr>
            <p:spPr>
              <a:xfrm>
                <a:off x="8795437" y="2710870"/>
                <a:ext cx="49474" cy="49469"/>
              </a:xfrm>
              <a:custGeom>
                <a:avLst/>
                <a:gdLst>
                  <a:gd name="connsiteX0" fmla="*/ 49475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5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5" y="24735"/>
                    </a:moveTo>
                    <a:cubicBezTo>
                      <a:pt x="49475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5" y="11074"/>
                      <a:pt x="49475" y="24735"/>
                    </a:cubicBezTo>
                    <a:close/>
                  </a:path>
                </a:pathLst>
              </a:custGeom>
              <a:solidFill>
                <a:srgbClr val="F8766D">
                  <a:alpha val="15000"/>
                </a:srgbClr>
              </a:solidFill>
              <a:ln w="9007" cap="rnd">
                <a:solidFill>
                  <a:srgbClr val="F8766D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20" name="Freeform: Shape 519">
                <a:extLst>
                  <a:ext uri="{FF2B5EF4-FFF2-40B4-BE49-F238E27FC236}">
                    <a16:creationId xmlns:a16="http://schemas.microsoft.com/office/drawing/2014/main" id="{13538F1C-4833-4631-8E4B-312A5313FB70}"/>
                  </a:ext>
                </a:extLst>
              </p:cNvPr>
              <p:cNvSpPr/>
              <p:nvPr/>
            </p:nvSpPr>
            <p:spPr>
              <a:xfrm>
                <a:off x="9222186" y="2489525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F8766D">
                  <a:alpha val="15000"/>
                </a:srgbClr>
              </a:solidFill>
              <a:ln w="9007" cap="rnd">
                <a:solidFill>
                  <a:srgbClr val="F8766D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21" name="Freeform: Shape 520">
                <a:extLst>
                  <a:ext uri="{FF2B5EF4-FFF2-40B4-BE49-F238E27FC236}">
                    <a16:creationId xmlns:a16="http://schemas.microsoft.com/office/drawing/2014/main" id="{E53228C9-96EF-4EE0-AC26-441EABBE4D35}"/>
                  </a:ext>
                </a:extLst>
              </p:cNvPr>
              <p:cNvSpPr/>
              <p:nvPr/>
            </p:nvSpPr>
            <p:spPr>
              <a:xfrm>
                <a:off x="8414103" y="2904309"/>
                <a:ext cx="49474" cy="49469"/>
              </a:xfrm>
              <a:custGeom>
                <a:avLst/>
                <a:gdLst>
                  <a:gd name="connsiteX0" fmla="*/ 49475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5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5" y="24735"/>
                    </a:moveTo>
                    <a:cubicBezTo>
                      <a:pt x="49475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5" y="11074"/>
                      <a:pt x="49475" y="24735"/>
                    </a:cubicBezTo>
                    <a:close/>
                  </a:path>
                </a:pathLst>
              </a:custGeom>
              <a:solidFill>
                <a:srgbClr val="F8766D">
                  <a:alpha val="15000"/>
                </a:srgbClr>
              </a:solidFill>
              <a:ln w="9007" cap="rnd">
                <a:solidFill>
                  <a:srgbClr val="F8766D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22" name="Freeform: Shape 521">
                <a:extLst>
                  <a:ext uri="{FF2B5EF4-FFF2-40B4-BE49-F238E27FC236}">
                    <a16:creationId xmlns:a16="http://schemas.microsoft.com/office/drawing/2014/main" id="{F1B24F2A-3BFE-4AE8-94AB-351D6CE53322}"/>
                  </a:ext>
                </a:extLst>
              </p:cNvPr>
              <p:cNvSpPr/>
              <p:nvPr/>
            </p:nvSpPr>
            <p:spPr>
              <a:xfrm>
                <a:off x="8191976" y="2996145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F8766D">
                  <a:alpha val="15000"/>
                </a:srgbClr>
              </a:solidFill>
              <a:ln w="9007" cap="rnd">
                <a:solidFill>
                  <a:srgbClr val="F8766D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23" name="Freeform: Shape 522">
                <a:extLst>
                  <a:ext uri="{FF2B5EF4-FFF2-40B4-BE49-F238E27FC236}">
                    <a16:creationId xmlns:a16="http://schemas.microsoft.com/office/drawing/2014/main" id="{551A27DF-57E6-4672-858B-2498B34432C0}"/>
                  </a:ext>
                </a:extLst>
              </p:cNvPr>
              <p:cNvSpPr/>
              <p:nvPr/>
            </p:nvSpPr>
            <p:spPr>
              <a:xfrm>
                <a:off x="7251073" y="3415748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F8766D">
                  <a:alpha val="15000"/>
                </a:srgbClr>
              </a:solidFill>
              <a:ln w="9007" cap="rnd">
                <a:solidFill>
                  <a:srgbClr val="F8766D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24" name="Freeform: Shape 523">
                <a:extLst>
                  <a:ext uri="{FF2B5EF4-FFF2-40B4-BE49-F238E27FC236}">
                    <a16:creationId xmlns:a16="http://schemas.microsoft.com/office/drawing/2014/main" id="{F0803CF7-5EC4-4AE2-92C3-4A5D817D4A22}"/>
                  </a:ext>
                </a:extLst>
              </p:cNvPr>
              <p:cNvSpPr/>
              <p:nvPr/>
            </p:nvSpPr>
            <p:spPr>
              <a:xfrm>
                <a:off x="8349913" y="2931454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F8766D">
                  <a:alpha val="15000"/>
                </a:srgbClr>
              </a:solidFill>
              <a:ln w="9007" cap="rnd">
                <a:solidFill>
                  <a:srgbClr val="F8766D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25" name="Freeform: Shape 524">
                <a:extLst>
                  <a:ext uri="{FF2B5EF4-FFF2-40B4-BE49-F238E27FC236}">
                    <a16:creationId xmlns:a16="http://schemas.microsoft.com/office/drawing/2014/main" id="{868AEFBE-2553-4B44-B256-DA90222D7D27}"/>
                  </a:ext>
                </a:extLst>
              </p:cNvPr>
              <p:cNvSpPr/>
              <p:nvPr/>
            </p:nvSpPr>
            <p:spPr>
              <a:xfrm>
                <a:off x="8563161" y="2835305"/>
                <a:ext cx="49474" cy="49469"/>
              </a:xfrm>
              <a:custGeom>
                <a:avLst/>
                <a:gdLst>
                  <a:gd name="connsiteX0" fmla="*/ 49475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5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5" y="24735"/>
                    </a:moveTo>
                    <a:cubicBezTo>
                      <a:pt x="49475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5" y="11074"/>
                      <a:pt x="49475" y="24735"/>
                    </a:cubicBezTo>
                    <a:close/>
                  </a:path>
                </a:pathLst>
              </a:custGeom>
              <a:solidFill>
                <a:srgbClr val="F8766D">
                  <a:alpha val="15000"/>
                </a:srgbClr>
              </a:solidFill>
              <a:ln w="9007" cap="rnd">
                <a:solidFill>
                  <a:srgbClr val="F8766D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26" name="Freeform: Shape 525">
                <a:extLst>
                  <a:ext uri="{FF2B5EF4-FFF2-40B4-BE49-F238E27FC236}">
                    <a16:creationId xmlns:a16="http://schemas.microsoft.com/office/drawing/2014/main" id="{0DD51616-2D67-4625-BA39-5A22CDCB40AF}"/>
                  </a:ext>
                </a:extLst>
              </p:cNvPr>
              <p:cNvSpPr/>
              <p:nvPr/>
            </p:nvSpPr>
            <p:spPr>
              <a:xfrm>
                <a:off x="9321516" y="2452867"/>
                <a:ext cx="49474" cy="49469"/>
              </a:xfrm>
              <a:custGeom>
                <a:avLst/>
                <a:gdLst>
                  <a:gd name="connsiteX0" fmla="*/ 49475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5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5" y="24735"/>
                    </a:moveTo>
                    <a:cubicBezTo>
                      <a:pt x="49475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5" y="11074"/>
                      <a:pt x="49475" y="24735"/>
                    </a:cubicBezTo>
                    <a:close/>
                  </a:path>
                </a:pathLst>
              </a:custGeom>
              <a:solidFill>
                <a:srgbClr val="F8766D">
                  <a:alpha val="15000"/>
                </a:srgbClr>
              </a:solidFill>
              <a:ln w="9007" cap="rnd">
                <a:solidFill>
                  <a:srgbClr val="F8766D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27" name="Freeform: Shape 526">
                <a:extLst>
                  <a:ext uri="{FF2B5EF4-FFF2-40B4-BE49-F238E27FC236}">
                    <a16:creationId xmlns:a16="http://schemas.microsoft.com/office/drawing/2014/main" id="{0922FDA7-21C9-48FA-B7D9-D37F2D4FBAA9}"/>
                  </a:ext>
                </a:extLst>
              </p:cNvPr>
              <p:cNvSpPr/>
              <p:nvPr/>
            </p:nvSpPr>
            <p:spPr>
              <a:xfrm>
                <a:off x="7997503" y="3087473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F8766D">
                  <a:alpha val="15000"/>
                </a:srgbClr>
              </a:solidFill>
              <a:ln w="9007" cap="rnd">
                <a:solidFill>
                  <a:srgbClr val="F8766D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28" name="Freeform: Shape 527">
                <a:extLst>
                  <a:ext uri="{FF2B5EF4-FFF2-40B4-BE49-F238E27FC236}">
                    <a16:creationId xmlns:a16="http://schemas.microsoft.com/office/drawing/2014/main" id="{E7068DEB-7585-45B5-A5B7-A444A2479B26}"/>
                  </a:ext>
                </a:extLst>
              </p:cNvPr>
              <p:cNvSpPr/>
              <p:nvPr/>
            </p:nvSpPr>
            <p:spPr>
              <a:xfrm>
                <a:off x="9037228" y="2575780"/>
                <a:ext cx="49474" cy="49469"/>
              </a:xfrm>
              <a:custGeom>
                <a:avLst/>
                <a:gdLst>
                  <a:gd name="connsiteX0" fmla="*/ 49475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5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5" y="24735"/>
                    </a:moveTo>
                    <a:cubicBezTo>
                      <a:pt x="49475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5" y="11074"/>
                      <a:pt x="49475" y="24735"/>
                    </a:cubicBezTo>
                    <a:close/>
                  </a:path>
                </a:pathLst>
              </a:custGeom>
              <a:solidFill>
                <a:srgbClr val="F8766D">
                  <a:alpha val="15000"/>
                </a:srgbClr>
              </a:solidFill>
              <a:ln w="9007" cap="rnd">
                <a:solidFill>
                  <a:srgbClr val="F8766D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29" name="Freeform: Shape 528">
                <a:extLst>
                  <a:ext uri="{FF2B5EF4-FFF2-40B4-BE49-F238E27FC236}">
                    <a16:creationId xmlns:a16="http://schemas.microsoft.com/office/drawing/2014/main" id="{395FF81A-AF6A-4394-871E-C89C847ED509}"/>
                  </a:ext>
                </a:extLst>
              </p:cNvPr>
              <p:cNvSpPr/>
              <p:nvPr/>
            </p:nvSpPr>
            <p:spPr>
              <a:xfrm>
                <a:off x="9651346" y="2380058"/>
                <a:ext cx="49474" cy="49469"/>
              </a:xfrm>
              <a:custGeom>
                <a:avLst/>
                <a:gdLst>
                  <a:gd name="connsiteX0" fmla="*/ 49475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5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5" y="24735"/>
                    </a:moveTo>
                    <a:cubicBezTo>
                      <a:pt x="49475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5" y="11074"/>
                      <a:pt x="49475" y="24735"/>
                    </a:cubicBezTo>
                    <a:close/>
                  </a:path>
                </a:pathLst>
              </a:custGeom>
              <a:solidFill>
                <a:srgbClr val="F8766D">
                  <a:alpha val="15000"/>
                </a:srgbClr>
              </a:solidFill>
              <a:ln w="9007" cap="rnd">
                <a:solidFill>
                  <a:srgbClr val="F8766D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30" name="Freeform: Shape 529">
                <a:extLst>
                  <a:ext uri="{FF2B5EF4-FFF2-40B4-BE49-F238E27FC236}">
                    <a16:creationId xmlns:a16="http://schemas.microsoft.com/office/drawing/2014/main" id="{8292FF52-408A-4971-82D5-920E87B4C1CE}"/>
                  </a:ext>
                </a:extLst>
              </p:cNvPr>
              <p:cNvSpPr/>
              <p:nvPr/>
            </p:nvSpPr>
            <p:spPr>
              <a:xfrm>
                <a:off x="9543897" y="2394391"/>
                <a:ext cx="49474" cy="49469"/>
              </a:xfrm>
              <a:custGeom>
                <a:avLst/>
                <a:gdLst>
                  <a:gd name="connsiteX0" fmla="*/ 49475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5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5" y="24735"/>
                    </a:moveTo>
                    <a:cubicBezTo>
                      <a:pt x="49475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5" y="11074"/>
                      <a:pt x="49475" y="24735"/>
                    </a:cubicBezTo>
                    <a:close/>
                  </a:path>
                </a:pathLst>
              </a:custGeom>
              <a:solidFill>
                <a:srgbClr val="F8766D">
                  <a:alpha val="15000"/>
                </a:srgbClr>
              </a:solidFill>
              <a:ln w="9007" cap="rnd">
                <a:solidFill>
                  <a:srgbClr val="F8766D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31" name="Freeform: Shape 530">
                <a:extLst>
                  <a:ext uri="{FF2B5EF4-FFF2-40B4-BE49-F238E27FC236}">
                    <a16:creationId xmlns:a16="http://schemas.microsoft.com/office/drawing/2014/main" id="{B71DF9AC-00EF-4781-8F8E-B593C40D60D1}"/>
                  </a:ext>
                </a:extLst>
              </p:cNvPr>
              <p:cNvSpPr/>
              <p:nvPr/>
            </p:nvSpPr>
            <p:spPr>
              <a:xfrm>
                <a:off x="8223944" y="2983460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F8766D">
                  <a:alpha val="15000"/>
                </a:srgbClr>
              </a:solidFill>
              <a:ln w="9007" cap="rnd">
                <a:solidFill>
                  <a:srgbClr val="F8766D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32" name="Freeform: Shape 531">
                <a:extLst>
                  <a:ext uri="{FF2B5EF4-FFF2-40B4-BE49-F238E27FC236}">
                    <a16:creationId xmlns:a16="http://schemas.microsoft.com/office/drawing/2014/main" id="{588CAEB1-9B9B-4DE9-BEC8-0C31B7015D7D}"/>
                  </a:ext>
                </a:extLst>
              </p:cNvPr>
              <p:cNvSpPr/>
              <p:nvPr/>
            </p:nvSpPr>
            <p:spPr>
              <a:xfrm>
                <a:off x="7934708" y="3116774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F8766D">
                  <a:alpha val="15000"/>
                </a:srgbClr>
              </a:solidFill>
              <a:ln w="9007" cap="rnd">
                <a:solidFill>
                  <a:srgbClr val="F8766D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33" name="Freeform: Shape 532">
                <a:extLst>
                  <a:ext uri="{FF2B5EF4-FFF2-40B4-BE49-F238E27FC236}">
                    <a16:creationId xmlns:a16="http://schemas.microsoft.com/office/drawing/2014/main" id="{D9A420D4-DCF4-4A25-BE7A-0EA45B23F54A}"/>
                  </a:ext>
                </a:extLst>
              </p:cNvPr>
              <p:cNvSpPr/>
              <p:nvPr/>
            </p:nvSpPr>
            <p:spPr>
              <a:xfrm>
                <a:off x="8552505" y="2840633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F8766D">
                  <a:alpha val="15000"/>
                </a:srgbClr>
              </a:solidFill>
              <a:ln w="9007" cap="rnd">
                <a:solidFill>
                  <a:srgbClr val="F8766D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34" name="Freeform: Shape 533">
                <a:extLst>
                  <a:ext uri="{FF2B5EF4-FFF2-40B4-BE49-F238E27FC236}">
                    <a16:creationId xmlns:a16="http://schemas.microsoft.com/office/drawing/2014/main" id="{0ED1FE36-8FCC-4B9B-9015-037E2802780F}"/>
                  </a:ext>
                </a:extLst>
              </p:cNvPr>
              <p:cNvSpPr/>
              <p:nvPr/>
            </p:nvSpPr>
            <p:spPr>
              <a:xfrm>
                <a:off x="7929634" y="3119945"/>
                <a:ext cx="49474" cy="49469"/>
              </a:xfrm>
              <a:custGeom>
                <a:avLst/>
                <a:gdLst>
                  <a:gd name="connsiteX0" fmla="*/ 49475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5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5" y="24735"/>
                    </a:moveTo>
                    <a:cubicBezTo>
                      <a:pt x="49475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5" y="11074"/>
                      <a:pt x="49475" y="24735"/>
                    </a:cubicBezTo>
                    <a:close/>
                  </a:path>
                </a:pathLst>
              </a:custGeom>
              <a:solidFill>
                <a:srgbClr val="F8766D">
                  <a:alpha val="15000"/>
                </a:srgbClr>
              </a:solidFill>
              <a:ln w="9007" cap="rnd">
                <a:solidFill>
                  <a:srgbClr val="F8766D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35" name="Freeform: Shape 534">
                <a:extLst>
                  <a:ext uri="{FF2B5EF4-FFF2-40B4-BE49-F238E27FC236}">
                    <a16:creationId xmlns:a16="http://schemas.microsoft.com/office/drawing/2014/main" id="{6564CC98-8444-449B-9B9B-3E9ED45CEE21}"/>
                  </a:ext>
                </a:extLst>
              </p:cNvPr>
              <p:cNvSpPr/>
              <p:nvPr/>
            </p:nvSpPr>
            <p:spPr>
              <a:xfrm>
                <a:off x="8220519" y="2984855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F8766D">
                  <a:alpha val="15000"/>
                </a:srgbClr>
              </a:solidFill>
              <a:ln w="9007" cap="rnd">
                <a:solidFill>
                  <a:srgbClr val="F8766D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36" name="Freeform: Shape 535">
                <a:extLst>
                  <a:ext uri="{FF2B5EF4-FFF2-40B4-BE49-F238E27FC236}">
                    <a16:creationId xmlns:a16="http://schemas.microsoft.com/office/drawing/2014/main" id="{04EFA304-6BF1-481C-BA30-FE7BFFEE27E8}"/>
                  </a:ext>
                </a:extLst>
              </p:cNvPr>
              <p:cNvSpPr/>
              <p:nvPr/>
            </p:nvSpPr>
            <p:spPr>
              <a:xfrm>
                <a:off x="8815988" y="2699200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F8766D">
                  <a:alpha val="15000"/>
                </a:srgbClr>
              </a:solidFill>
              <a:ln w="9007" cap="rnd">
                <a:solidFill>
                  <a:srgbClr val="F8766D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37" name="Freeform: Shape 536">
                <a:extLst>
                  <a:ext uri="{FF2B5EF4-FFF2-40B4-BE49-F238E27FC236}">
                    <a16:creationId xmlns:a16="http://schemas.microsoft.com/office/drawing/2014/main" id="{8D3FADDF-3988-45A9-B8EA-E0FEBA803BC9}"/>
                  </a:ext>
                </a:extLst>
              </p:cNvPr>
              <p:cNvSpPr/>
              <p:nvPr/>
            </p:nvSpPr>
            <p:spPr>
              <a:xfrm>
                <a:off x="8214049" y="2987392"/>
                <a:ext cx="49474" cy="49469"/>
              </a:xfrm>
              <a:custGeom>
                <a:avLst/>
                <a:gdLst>
                  <a:gd name="connsiteX0" fmla="*/ 49475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5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5" y="24735"/>
                    </a:moveTo>
                    <a:cubicBezTo>
                      <a:pt x="49475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5" y="11074"/>
                      <a:pt x="49475" y="24735"/>
                    </a:cubicBezTo>
                    <a:close/>
                  </a:path>
                </a:pathLst>
              </a:custGeom>
              <a:solidFill>
                <a:srgbClr val="F8766D">
                  <a:alpha val="15000"/>
                </a:srgbClr>
              </a:solidFill>
              <a:ln w="9007" cap="rnd">
                <a:solidFill>
                  <a:srgbClr val="F8766D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38" name="Freeform: Shape 537">
                <a:extLst>
                  <a:ext uri="{FF2B5EF4-FFF2-40B4-BE49-F238E27FC236}">
                    <a16:creationId xmlns:a16="http://schemas.microsoft.com/office/drawing/2014/main" id="{BF711F09-06CC-4845-A456-E871BA143890}"/>
                  </a:ext>
                </a:extLst>
              </p:cNvPr>
              <p:cNvSpPr/>
              <p:nvPr/>
            </p:nvSpPr>
            <p:spPr>
              <a:xfrm>
                <a:off x="8181193" y="3001218"/>
                <a:ext cx="49474" cy="49469"/>
              </a:xfrm>
              <a:custGeom>
                <a:avLst/>
                <a:gdLst>
                  <a:gd name="connsiteX0" fmla="*/ 49475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5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5" y="24735"/>
                    </a:moveTo>
                    <a:cubicBezTo>
                      <a:pt x="49475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5" y="11074"/>
                      <a:pt x="49475" y="24735"/>
                    </a:cubicBezTo>
                    <a:close/>
                  </a:path>
                </a:pathLst>
              </a:custGeom>
              <a:solidFill>
                <a:srgbClr val="F8766D">
                  <a:alpha val="15000"/>
                </a:srgbClr>
              </a:solidFill>
              <a:ln w="9007" cap="rnd">
                <a:solidFill>
                  <a:srgbClr val="F8766D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39" name="Freeform: Shape 538">
                <a:extLst>
                  <a:ext uri="{FF2B5EF4-FFF2-40B4-BE49-F238E27FC236}">
                    <a16:creationId xmlns:a16="http://schemas.microsoft.com/office/drawing/2014/main" id="{389F3B00-5117-491D-B7F6-A2608FA01990}"/>
                  </a:ext>
                </a:extLst>
              </p:cNvPr>
              <p:cNvSpPr/>
              <p:nvPr/>
            </p:nvSpPr>
            <p:spPr>
              <a:xfrm>
                <a:off x="9092411" y="2547874"/>
                <a:ext cx="49474" cy="49469"/>
              </a:xfrm>
              <a:custGeom>
                <a:avLst/>
                <a:gdLst>
                  <a:gd name="connsiteX0" fmla="*/ 49475 w 49474"/>
                  <a:gd name="connsiteY0" fmla="*/ 24735 h 49469"/>
                  <a:gd name="connsiteX1" fmla="*/ 24737 w 49474"/>
                  <a:gd name="connsiteY1" fmla="*/ 49469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5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5" y="24735"/>
                    </a:moveTo>
                    <a:cubicBezTo>
                      <a:pt x="49475" y="38395"/>
                      <a:pt x="38399" y="49469"/>
                      <a:pt x="24737" y="49469"/>
                    </a:cubicBezTo>
                    <a:cubicBezTo>
                      <a:pt x="11075" y="49469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5" y="11074"/>
                      <a:pt x="49475" y="24735"/>
                    </a:cubicBezTo>
                    <a:close/>
                  </a:path>
                </a:pathLst>
              </a:custGeom>
              <a:solidFill>
                <a:srgbClr val="F8766D">
                  <a:alpha val="15000"/>
                </a:srgbClr>
              </a:solidFill>
              <a:ln w="9007" cap="rnd">
                <a:solidFill>
                  <a:srgbClr val="F8766D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40" name="Freeform: Shape 539">
                <a:extLst>
                  <a:ext uri="{FF2B5EF4-FFF2-40B4-BE49-F238E27FC236}">
                    <a16:creationId xmlns:a16="http://schemas.microsoft.com/office/drawing/2014/main" id="{B56E8D47-49E8-4517-ADA8-717B59DF9C75}"/>
                  </a:ext>
                </a:extLst>
              </p:cNvPr>
              <p:cNvSpPr/>
              <p:nvPr/>
            </p:nvSpPr>
            <p:spPr>
              <a:xfrm>
                <a:off x="9003484" y="2593665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69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69"/>
                      <a:pt x="24737" y="49469"/>
                    </a:cubicBezTo>
                    <a:cubicBezTo>
                      <a:pt x="11075" y="49469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F8766D">
                  <a:alpha val="15000"/>
                </a:srgbClr>
              </a:solidFill>
              <a:ln w="9007" cap="rnd">
                <a:solidFill>
                  <a:srgbClr val="F8766D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41" name="Freeform: Shape 540">
                <a:extLst>
                  <a:ext uri="{FF2B5EF4-FFF2-40B4-BE49-F238E27FC236}">
                    <a16:creationId xmlns:a16="http://schemas.microsoft.com/office/drawing/2014/main" id="{9B6D5B0C-D278-4CFF-A8E5-EBAE78177CA9}"/>
                  </a:ext>
                </a:extLst>
              </p:cNvPr>
              <p:cNvSpPr/>
              <p:nvPr/>
            </p:nvSpPr>
            <p:spPr>
              <a:xfrm>
                <a:off x="8563161" y="2614975"/>
                <a:ext cx="49474" cy="49469"/>
              </a:xfrm>
              <a:custGeom>
                <a:avLst/>
                <a:gdLst>
                  <a:gd name="connsiteX0" fmla="*/ 49475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5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5" y="24735"/>
                    </a:moveTo>
                    <a:cubicBezTo>
                      <a:pt x="49475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5" y="11074"/>
                      <a:pt x="49475" y="24735"/>
                    </a:cubicBezTo>
                    <a:close/>
                  </a:path>
                </a:pathLst>
              </a:custGeom>
              <a:solidFill>
                <a:srgbClr val="00BA38">
                  <a:alpha val="15000"/>
                </a:srgbClr>
              </a:solidFill>
              <a:ln w="9007" cap="rnd">
                <a:solidFill>
                  <a:srgbClr val="00BA38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42" name="Freeform: Shape 541">
                <a:extLst>
                  <a:ext uri="{FF2B5EF4-FFF2-40B4-BE49-F238E27FC236}">
                    <a16:creationId xmlns:a16="http://schemas.microsoft.com/office/drawing/2014/main" id="{DBCAEB10-94B6-40D3-AAE1-BA6632AFF957}"/>
                  </a:ext>
                </a:extLst>
              </p:cNvPr>
              <p:cNvSpPr/>
              <p:nvPr/>
            </p:nvSpPr>
            <p:spPr>
              <a:xfrm>
                <a:off x="8551109" y="2620176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00BA38">
                  <a:alpha val="15000"/>
                </a:srgbClr>
              </a:solidFill>
              <a:ln w="9007" cap="rnd">
                <a:solidFill>
                  <a:srgbClr val="00BA38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43" name="Freeform: Shape 542">
                <a:extLst>
                  <a:ext uri="{FF2B5EF4-FFF2-40B4-BE49-F238E27FC236}">
                    <a16:creationId xmlns:a16="http://schemas.microsoft.com/office/drawing/2014/main" id="{8C08CFB0-609D-4F7F-89CF-073DABB286C2}"/>
                  </a:ext>
                </a:extLst>
              </p:cNvPr>
              <p:cNvSpPr/>
              <p:nvPr/>
            </p:nvSpPr>
            <p:spPr>
              <a:xfrm>
                <a:off x="7800112" y="2906846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00BA38">
                  <a:alpha val="15000"/>
                </a:srgbClr>
              </a:solidFill>
              <a:ln w="9007" cap="rnd">
                <a:solidFill>
                  <a:srgbClr val="00BA38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44" name="Freeform: Shape 543">
                <a:extLst>
                  <a:ext uri="{FF2B5EF4-FFF2-40B4-BE49-F238E27FC236}">
                    <a16:creationId xmlns:a16="http://schemas.microsoft.com/office/drawing/2014/main" id="{DC6320E4-43FC-4775-86E8-ED6839CE77E6}"/>
                  </a:ext>
                </a:extLst>
              </p:cNvPr>
              <p:cNvSpPr/>
              <p:nvPr/>
            </p:nvSpPr>
            <p:spPr>
              <a:xfrm>
                <a:off x="9421987" y="2204631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00BA38">
                  <a:alpha val="15000"/>
                </a:srgbClr>
              </a:solidFill>
              <a:ln w="9007" cap="rnd">
                <a:solidFill>
                  <a:srgbClr val="00BA38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45" name="Freeform: Shape 544">
                <a:extLst>
                  <a:ext uri="{FF2B5EF4-FFF2-40B4-BE49-F238E27FC236}">
                    <a16:creationId xmlns:a16="http://schemas.microsoft.com/office/drawing/2014/main" id="{ECD4FAC5-9A79-4FC1-83F5-6B3747D6928D}"/>
                  </a:ext>
                </a:extLst>
              </p:cNvPr>
              <p:cNvSpPr/>
              <p:nvPr/>
            </p:nvSpPr>
            <p:spPr>
              <a:xfrm>
                <a:off x="8548445" y="2621190"/>
                <a:ext cx="49474" cy="49469"/>
              </a:xfrm>
              <a:custGeom>
                <a:avLst/>
                <a:gdLst>
                  <a:gd name="connsiteX0" fmla="*/ 49475 w 49474"/>
                  <a:gd name="connsiteY0" fmla="*/ 24735 h 49469"/>
                  <a:gd name="connsiteX1" fmla="*/ 24737 w 49474"/>
                  <a:gd name="connsiteY1" fmla="*/ 49469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5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5" y="24735"/>
                    </a:moveTo>
                    <a:cubicBezTo>
                      <a:pt x="49475" y="38395"/>
                      <a:pt x="38399" y="49469"/>
                      <a:pt x="24737" y="49469"/>
                    </a:cubicBezTo>
                    <a:cubicBezTo>
                      <a:pt x="11075" y="49469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5" y="11074"/>
                      <a:pt x="49475" y="24735"/>
                    </a:cubicBezTo>
                    <a:close/>
                  </a:path>
                </a:pathLst>
              </a:custGeom>
              <a:solidFill>
                <a:srgbClr val="00BA38">
                  <a:alpha val="15000"/>
                </a:srgbClr>
              </a:solidFill>
              <a:ln w="9007" cap="rnd">
                <a:solidFill>
                  <a:srgbClr val="00BA38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46" name="Freeform: Shape 545">
                <a:extLst>
                  <a:ext uri="{FF2B5EF4-FFF2-40B4-BE49-F238E27FC236}">
                    <a16:creationId xmlns:a16="http://schemas.microsoft.com/office/drawing/2014/main" id="{8730D4BB-58A7-46BD-9D8B-46537DBC4AA1}"/>
                  </a:ext>
                </a:extLst>
              </p:cNvPr>
              <p:cNvSpPr/>
              <p:nvPr/>
            </p:nvSpPr>
            <p:spPr>
              <a:xfrm>
                <a:off x="8670609" y="2566774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00BA38">
                  <a:alpha val="15000"/>
                </a:srgbClr>
              </a:solidFill>
              <a:ln w="9007" cap="rnd">
                <a:solidFill>
                  <a:srgbClr val="00BA38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47" name="Freeform: Shape 546">
                <a:extLst>
                  <a:ext uri="{FF2B5EF4-FFF2-40B4-BE49-F238E27FC236}">
                    <a16:creationId xmlns:a16="http://schemas.microsoft.com/office/drawing/2014/main" id="{FC81B1B6-6FA6-4065-8174-8F5BC94B4FCE}"/>
                  </a:ext>
                </a:extLst>
              </p:cNvPr>
              <p:cNvSpPr/>
              <p:nvPr/>
            </p:nvSpPr>
            <p:spPr>
              <a:xfrm>
                <a:off x="8032389" y="2803086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00BA38">
                  <a:alpha val="15000"/>
                </a:srgbClr>
              </a:solidFill>
              <a:ln w="9007" cap="rnd">
                <a:solidFill>
                  <a:srgbClr val="00BA38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48" name="Freeform: Shape 547">
                <a:extLst>
                  <a:ext uri="{FF2B5EF4-FFF2-40B4-BE49-F238E27FC236}">
                    <a16:creationId xmlns:a16="http://schemas.microsoft.com/office/drawing/2014/main" id="{20628387-2BAB-49A8-A84B-45ED7B6404DB}"/>
                  </a:ext>
                </a:extLst>
              </p:cNvPr>
              <p:cNvSpPr/>
              <p:nvPr/>
            </p:nvSpPr>
            <p:spPr>
              <a:xfrm>
                <a:off x="8607815" y="2594934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00BA38">
                  <a:alpha val="15000"/>
                </a:srgbClr>
              </a:solidFill>
              <a:ln w="9007" cap="rnd">
                <a:solidFill>
                  <a:srgbClr val="00BA38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49" name="Freeform: Shape 548">
                <a:extLst>
                  <a:ext uri="{FF2B5EF4-FFF2-40B4-BE49-F238E27FC236}">
                    <a16:creationId xmlns:a16="http://schemas.microsoft.com/office/drawing/2014/main" id="{4A6B66C7-274D-44FC-AB9E-B088B2C530AB}"/>
                  </a:ext>
                </a:extLst>
              </p:cNvPr>
              <p:cNvSpPr/>
              <p:nvPr/>
            </p:nvSpPr>
            <p:spPr>
              <a:xfrm>
                <a:off x="7273780" y="3070730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69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69"/>
                      <a:pt x="24737" y="49469"/>
                    </a:cubicBezTo>
                    <a:cubicBezTo>
                      <a:pt x="11075" y="49469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00BA38">
                  <a:alpha val="15000"/>
                </a:srgbClr>
              </a:solidFill>
              <a:ln w="9007" cap="rnd">
                <a:solidFill>
                  <a:srgbClr val="00BA38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50" name="Freeform: Shape 549">
                <a:extLst>
                  <a:ext uri="{FF2B5EF4-FFF2-40B4-BE49-F238E27FC236}">
                    <a16:creationId xmlns:a16="http://schemas.microsoft.com/office/drawing/2014/main" id="{BA61A09C-0B2E-402A-8521-A41E839E7307}"/>
                  </a:ext>
                </a:extLst>
              </p:cNvPr>
              <p:cNvSpPr/>
              <p:nvPr/>
            </p:nvSpPr>
            <p:spPr>
              <a:xfrm>
                <a:off x="7776136" y="2919403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00BA38">
                  <a:alpha val="15000"/>
                </a:srgbClr>
              </a:solidFill>
              <a:ln w="9007" cap="rnd">
                <a:solidFill>
                  <a:srgbClr val="00BA38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51" name="Freeform: Shape 550">
                <a:extLst>
                  <a:ext uri="{FF2B5EF4-FFF2-40B4-BE49-F238E27FC236}">
                    <a16:creationId xmlns:a16="http://schemas.microsoft.com/office/drawing/2014/main" id="{D1D4A216-D2FF-46BD-BEC8-3A349A7643B5}"/>
                  </a:ext>
                </a:extLst>
              </p:cNvPr>
              <p:cNvSpPr/>
              <p:nvPr/>
            </p:nvSpPr>
            <p:spPr>
              <a:xfrm>
                <a:off x="8471823" y="2650111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00BA38">
                  <a:alpha val="15000"/>
                </a:srgbClr>
              </a:solidFill>
              <a:ln w="9007" cap="rnd">
                <a:solidFill>
                  <a:srgbClr val="00BA38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52" name="Freeform: Shape 551">
                <a:extLst>
                  <a:ext uri="{FF2B5EF4-FFF2-40B4-BE49-F238E27FC236}">
                    <a16:creationId xmlns:a16="http://schemas.microsoft.com/office/drawing/2014/main" id="{DBD62091-7B67-45B3-99F1-2472DEFAD411}"/>
                  </a:ext>
                </a:extLst>
              </p:cNvPr>
              <p:cNvSpPr/>
              <p:nvPr/>
            </p:nvSpPr>
            <p:spPr>
              <a:xfrm>
                <a:off x="8295618" y="2709094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00BA38">
                  <a:alpha val="15000"/>
                </a:srgbClr>
              </a:solidFill>
              <a:ln w="9007" cap="rnd">
                <a:solidFill>
                  <a:srgbClr val="00BA38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53" name="Freeform: Shape 552">
                <a:extLst>
                  <a:ext uri="{FF2B5EF4-FFF2-40B4-BE49-F238E27FC236}">
                    <a16:creationId xmlns:a16="http://schemas.microsoft.com/office/drawing/2014/main" id="{4AE75441-CC64-4E10-BA6E-A1B5D2037D11}"/>
                  </a:ext>
                </a:extLst>
              </p:cNvPr>
              <p:cNvSpPr/>
              <p:nvPr/>
            </p:nvSpPr>
            <p:spPr>
              <a:xfrm>
                <a:off x="9903031" y="2039098"/>
                <a:ext cx="49474" cy="49469"/>
              </a:xfrm>
              <a:custGeom>
                <a:avLst/>
                <a:gdLst>
                  <a:gd name="connsiteX0" fmla="*/ 49475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5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5" y="24735"/>
                    </a:moveTo>
                    <a:cubicBezTo>
                      <a:pt x="49475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5" y="11074"/>
                      <a:pt x="49475" y="24735"/>
                    </a:cubicBezTo>
                    <a:close/>
                  </a:path>
                </a:pathLst>
              </a:custGeom>
              <a:solidFill>
                <a:srgbClr val="00BA38">
                  <a:alpha val="15000"/>
                </a:srgbClr>
              </a:solidFill>
              <a:ln w="9007" cap="rnd">
                <a:solidFill>
                  <a:srgbClr val="00BA38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54" name="Freeform: Shape 553">
                <a:extLst>
                  <a:ext uri="{FF2B5EF4-FFF2-40B4-BE49-F238E27FC236}">
                    <a16:creationId xmlns:a16="http://schemas.microsoft.com/office/drawing/2014/main" id="{B0389A59-F5DC-409D-A30E-F41BF9360C4C}"/>
                  </a:ext>
                </a:extLst>
              </p:cNvPr>
              <p:cNvSpPr/>
              <p:nvPr/>
            </p:nvSpPr>
            <p:spPr>
              <a:xfrm>
                <a:off x="8466115" y="2652268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00BA38">
                  <a:alpha val="15000"/>
                </a:srgbClr>
              </a:solidFill>
              <a:ln w="9007" cap="rnd">
                <a:solidFill>
                  <a:srgbClr val="00BA38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55" name="Freeform: Shape 554">
                <a:extLst>
                  <a:ext uri="{FF2B5EF4-FFF2-40B4-BE49-F238E27FC236}">
                    <a16:creationId xmlns:a16="http://schemas.microsoft.com/office/drawing/2014/main" id="{58E199C5-6D4F-4573-9BF1-9F43CCFB5CCE}"/>
                  </a:ext>
                </a:extLst>
              </p:cNvPr>
              <p:cNvSpPr/>
              <p:nvPr/>
            </p:nvSpPr>
            <p:spPr>
              <a:xfrm>
                <a:off x="7861892" y="2880462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69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69"/>
                      <a:pt x="24737" y="49469"/>
                    </a:cubicBezTo>
                    <a:cubicBezTo>
                      <a:pt x="11075" y="49469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00BA38">
                  <a:alpha val="15000"/>
                </a:srgbClr>
              </a:solidFill>
              <a:ln w="9007" cap="rnd">
                <a:solidFill>
                  <a:srgbClr val="00BA38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56" name="Freeform: Shape 555">
                <a:extLst>
                  <a:ext uri="{FF2B5EF4-FFF2-40B4-BE49-F238E27FC236}">
                    <a16:creationId xmlns:a16="http://schemas.microsoft.com/office/drawing/2014/main" id="{957B7DA8-D607-4645-ABAD-E61887DEF79B}"/>
                  </a:ext>
                </a:extLst>
              </p:cNvPr>
              <p:cNvSpPr/>
              <p:nvPr/>
            </p:nvSpPr>
            <p:spPr>
              <a:xfrm>
                <a:off x="10141397" y="1891958"/>
                <a:ext cx="49474" cy="49469"/>
              </a:xfrm>
              <a:custGeom>
                <a:avLst/>
                <a:gdLst>
                  <a:gd name="connsiteX0" fmla="*/ 49475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5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5" y="24735"/>
                    </a:moveTo>
                    <a:cubicBezTo>
                      <a:pt x="49475" y="38396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5" y="11074"/>
                      <a:pt x="49475" y="24735"/>
                    </a:cubicBezTo>
                    <a:close/>
                  </a:path>
                </a:pathLst>
              </a:custGeom>
              <a:solidFill>
                <a:srgbClr val="00BA38">
                  <a:alpha val="15000"/>
                </a:srgbClr>
              </a:solidFill>
              <a:ln w="9007" cap="rnd">
                <a:solidFill>
                  <a:srgbClr val="00BA38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57" name="Freeform: Shape 556">
                <a:extLst>
                  <a:ext uri="{FF2B5EF4-FFF2-40B4-BE49-F238E27FC236}">
                    <a16:creationId xmlns:a16="http://schemas.microsoft.com/office/drawing/2014/main" id="{B85E472A-6301-4787-8054-1B65FB32AB89}"/>
                  </a:ext>
                </a:extLst>
              </p:cNvPr>
              <p:cNvSpPr/>
              <p:nvPr/>
            </p:nvSpPr>
            <p:spPr>
              <a:xfrm>
                <a:off x="8797594" y="2500180"/>
                <a:ext cx="49474" cy="49469"/>
              </a:xfrm>
              <a:custGeom>
                <a:avLst/>
                <a:gdLst>
                  <a:gd name="connsiteX0" fmla="*/ 49475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5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5" y="24735"/>
                    </a:moveTo>
                    <a:cubicBezTo>
                      <a:pt x="49475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5" y="11074"/>
                      <a:pt x="49475" y="24735"/>
                    </a:cubicBezTo>
                    <a:close/>
                  </a:path>
                </a:pathLst>
              </a:custGeom>
              <a:solidFill>
                <a:srgbClr val="00BA38">
                  <a:alpha val="15000"/>
                </a:srgbClr>
              </a:solidFill>
              <a:ln w="9007" cap="rnd">
                <a:solidFill>
                  <a:srgbClr val="00BA38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58" name="Freeform: Shape 557">
                <a:extLst>
                  <a:ext uri="{FF2B5EF4-FFF2-40B4-BE49-F238E27FC236}">
                    <a16:creationId xmlns:a16="http://schemas.microsoft.com/office/drawing/2014/main" id="{0FC927E8-7036-4BC3-A95B-06622B12DE24}"/>
                  </a:ext>
                </a:extLst>
              </p:cNvPr>
              <p:cNvSpPr/>
              <p:nvPr/>
            </p:nvSpPr>
            <p:spPr>
              <a:xfrm>
                <a:off x="8913161" y="2434601"/>
                <a:ext cx="49474" cy="49469"/>
              </a:xfrm>
              <a:custGeom>
                <a:avLst/>
                <a:gdLst>
                  <a:gd name="connsiteX0" fmla="*/ 49475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5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5" y="24735"/>
                    </a:moveTo>
                    <a:cubicBezTo>
                      <a:pt x="49475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5" y="11074"/>
                      <a:pt x="49475" y="24735"/>
                    </a:cubicBezTo>
                    <a:close/>
                  </a:path>
                </a:pathLst>
              </a:custGeom>
              <a:solidFill>
                <a:srgbClr val="00BA38">
                  <a:alpha val="15000"/>
                </a:srgbClr>
              </a:solidFill>
              <a:ln w="9007" cap="rnd">
                <a:solidFill>
                  <a:srgbClr val="00BA38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59" name="Freeform: Shape 558">
                <a:extLst>
                  <a:ext uri="{FF2B5EF4-FFF2-40B4-BE49-F238E27FC236}">
                    <a16:creationId xmlns:a16="http://schemas.microsoft.com/office/drawing/2014/main" id="{AFB06E29-B93C-4845-BD23-A4B379F837AD}"/>
                  </a:ext>
                </a:extLst>
              </p:cNvPr>
              <p:cNvSpPr/>
              <p:nvPr/>
            </p:nvSpPr>
            <p:spPr>
              <a:xfrm>
                <a:off x="9267982" y="2258287"/>
                <a:ext cx="49474" cy="49469"/>
              </a:xfrm>
              <a:custGeom>
                <a:avLst/>
                <a:gdLst>
                  <a:gd name="connsiteX0" fmla="*/ 49475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5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5" y="24735"/>
                    </a:moveTo>
                    <a:cubicBezTo>
                      <a:pt x="49475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5" y="11074"/>
                      <a:pt x="49475" y="24735"/>
                    </a:cubicBezTo>
                    <a:close/>
                  </a:path>
                </a:pathLst>
              </a:custGeom>
              <a:solidFill>
                <a:srgbClr val="00BA38">
                  <a:alpha val="15000"/>
                </a:srgbClr>
              </a:solidFill>
              <a:ln w="9007" cap="rnd">
                <a:solidFill>
                  <a:srgbClr val="00BA38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60" name="Freeform: Shape 559">
                <a:extLst>
                  <a:ext uri="{FF2B5EF4-FFF2-40B4-BE49-F238E27FC236}">
                    <a16:creationId xmlns:a16="http://schemas.microsoft.com/office/drawing/2014/main" id="{C710DA86-882E-4FC6-AFE3-F5CEC747A530}"/>
                  </a:ext>
                </a:extLst>
              </p:cNvPr>
              <p:cNvSpPr/>
              <p:nvPr/>
            </p:nvSpPr>
            <p:spPr>
              <a:xfrm>
                <a:off x="9168399" y="2299511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00BA38">
                  <a:alpha val="15000"/>
                </a:srgbClr>
              </a:solidFill>
              <a:ln w="9007" cap="rnd">
                <a:solidFill>
                  <a:srgbClr val="00BA38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61" name="Freeform: Shape 560">
                <a:extLst>
                  <a:ext uri="{FF2B5EF4-FFF2-40B4-BE49-F238E27FC236}">
                    <a16:creationId xmlns:a16="http://schemas.microsoft.com/office/drawing/2014/main" id="{FA1B27E8-0121-46D5-A9F9-E1F68195656E}"/>
                  </a:ext>
                </a:extLst>
              </p:cNvPr>
              <p:cNvSpPr/>
              <p:nvPr/>
            </p:nvSpPr>
            <p:spPr>
              <a:xfrm>
                <a:off x="7946760" y="2838349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00BA38">
                  <a:alpha val="15000"/>
                </a:srgbClr>
              </a:solidFill>
              <a:ln w="9007" cap="rnd">
                <a:solidFill>
                  <a:srgbClr val="00BA38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62" name="Freeform: Shape 561">
                <a:extLst>
                  <a:ext uri="{FF2B5EF4-FFF2-40B4-BE49-F238E27FC236}">
                    <a16:creationId xmlns:a16="http://schemas.microsoft.com/office/drawing/2014/main" id="{8261B989-7468-4735-8FA0-CA3CED3A8FEC}"/>
                  </a:ext>
                </a:extLst>
              </p:cNvPr>
              <p:cNvSpPr/>
              <p:nvPr/>
            </p:nvSpPr>
            <p:spPr>
              <a:xfrm>
                <a:off x="7929888" y="2846467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00BA38">
                  <a:alpha val="15000"/>
                </a:srgbClr>
              </a:solidFill>
              <a:ln w="9007" cap="rnd">
                <a:solidFill>
                  <a:srgbClr val="00BA38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63" name="Freeform: Shape 562">
                <a:extLst>
                  <a:ext uri="{FF2B5EF4-FFF2-40B4-BE49-F238E27FC236}">
                    <a16:creationId xmlns:a16="http://schemas.microsoft.com/office/drawing/2014/main" id="{E8E047DA-1791-45E2-AC84-69D963353CBC}"/>
                  </a:ext>
                </a:extLst>
              </p:cNvPr>
              <p:cNvSpPr/>
              <p:nvPr/>
            </p:nvSpPr>
            <p:spPr>
              <a:xfrm>
                <a:off x="9252759" y="2264375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00BA38">
                  <a:alpha val="15000"/>
                </a:srgbClr>
              </a:solidFill>
              <a:ln w="9007" cap="rnd">
                <a:solidFill>
                  <a:srgbClr val="00BA38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64" name="Freeform: Shape 563">
                <a:extLst>
                  <a:ext uri="{FF2B5EF4-FFF2-40B4-BE49-F238E27FC236}">
                    <a16:creationId xmlns:a16="http://schemas.microsoft.com/office/drawing/2014/main" id="{0A9D0B72-D01B-42B3-9A6E-9217E2D19BDD}"/>
                  </a:ext>
                </a:extLst>
              </p:cNvPr>
              <p:cNvSpPr/>
              <p:nvPr/>
            </p:nvSpPr>
            <p:spPr>
              <a:xfrm>
                <a:off x="7314628" y="3067939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69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69"/>
                      <a:pt x="24737" y="49469"/>
                    </a:cubicBezTo>
                    <a:cubicBezTo>
                      <a:pt x="11075" y="49469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00BA38">
                  <a:alpha val="15000"/>
                </a:srgbClr>
              </a:solidFill>
              <a:ln w="9007" cap="rnd">
                <a:solidFill>
                  <a:srgbClr val="00BA38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65" name="Freeform: Shape 564">
                <a:extLst>
                  <a:ext uri="{FF2B5EF4-FFF2-40B4-BE49-F238E27FC236}">
                    <a16:creationId xmlns:a16="http://schemas.microsoft.com/office/drawing/2014/main" id="{A6D71CB0-1E68-4AA6-BC57-5164A5B29D19}"/>
                  </a:ext>
                </a:extLst>
              </p:cNvPr>
              <p:cNvSpPr/>
              <p:nvPr/>
            </p:nvSpPr>
            <p:spPr>
              <a:xfrm>
                <a:off x="9253647" y="2263995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00BA38">
                  <a:alpha val="15000"/>
                </a:srgbClr>
              </a:solidFill>
              <a:ln w="9007" cap="rnd">
                <a:solidFill>
                  <a:srgbClr val="00BA38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66" name="Freeform: Shape 565">
                <a:extLst>
                  <a:ext uri="{FF2B5EF4-FFF2-40B4-BE49-F238E27FC236}">
                    <a16:creationId xmlns:a16="http://schemas.microsoft.com/office/drawing/2014/main" id="{BE7C6E65-7EB3-4776-A659-DFE056ED63BB}"/>
                  </a:ext>
                </a:extLst>
              </p:cNvPr>
              <p:cNvSpPr/>
              <p:nvPr/>
            </p:nvSpPr>
            <p:spPr>
              <a:xfrm>
                <a:off x="7749877" y="2932215"/>
                <a:ext cx="49474" cy="49469"/>
              </a:xfrm>
              <a:custGeom>
                <a:avLst/>
                <a:gdLst>
                  <a:gd name="connsiteX0" fmla="*/ 49475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5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5" y="24735"/>
                    </a:moveTo>
                    <a:cubicBezTo>
                      <a:pt x="49475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5" y="11074"/>
                      <a:pt x="49475" y="24735"/>
                    </a:cubicBezTo>
                    <a:close/>
                  </a:path>
                </a:pathLst>
              </a:custGeom>
              <a:solidFill>
                <a:srgbClr val="00BA38">
                  <a:alpha val="15000"/>
                </a:srgbClr>
              </a:solidFill>
              <a:ln w="9007" cap="rnd">
                <a:solidFill>
                  <a:srgbClr val="00BA38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67" name="Freeform: Shape 566">
                <a:extLst>
                  <a:ext uri="{FF2B5EF4-FFF2-40B4-BE49-F238E27FC236}">
                    <a16:creationId xmlns:a16="http://schemas.microsoft.com/office/drawing/2014/main" id="{15628B2A-2F6C-47D8-8B78-8883464D60AD}"/>
                  </a:ext>
                </a:extLst>
              </p:cNvPr>
              <p:cNvSpPr/>
              <p:nvPr/>
            </p:nvSpPr>
            <p:spPr>
              <a:xfrm>
                <a:off x="8418163" y="2669392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00BA38">
                  <a:alpha val="15000"/>
                </a:srgbClr>
              </a:solidFill>
              <a:ln w="9007" cap="rnd">
                <a:solidFill>
                  <a:srgbClr val="00BA38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68" name="Freeform: Shape 567">
                <a:extLst>
                  <a:ext uri="{FF2B5EF4-FFF2-40B4-BE49-F238E27FC236}">
                    <a16:creationId xmlns:a16="http://schemas.microsoft.com/office/drawing/2014/main" id="{6841F41C-2819-4A50-8279-39F07194CB6C}"/>
                  </a:ext>
                </a:extLst>
              </p:cNvPr>
              <p:cNvSpPr/>
              <p:nvPr/>
            </p:nvSpPr>
            <p:spPr>
              <a:xfrm>
                <a:off x="9139221" y="2313211"/>
                <a:ext cx="49474" cy="49469"/>
              </a:xfrm>
              <a:custGeom>
                <a:avLst/>
                <a:gdLst>
                  <a:gd name="connsiteX0" fmla="*/ 49475 w 49474"/>
                  <a:gd name="connsiteY0" fmla="*/ 24735 h 49469"/>
                  <a:gd name="connsiteX1" fmla="*/ 24737 w 49474"/>
                  <a:gd name="connsiteY1" fmla="*/ 49469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5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5" y="24735"/>
                    </a:moveTo>
                    <a:cubicBezTo>
                      <a:pt x="49475" y="38395"/>
                      <a:pt x="38399" y="49469"/>
                      <a:pt x="24737" y="49469"/>
                    </a:cubicBezTo>
                    <a:cubicBezTo>
                      <a:pt x="11075" y="49469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5" y="11074"/>
                      <a:pt x="49475" y="24735"/>
                    </a:cubicBezTo>
                    <a:close/>
                  </a:path>
                </a:pathLst>
              </a:custGeom>
              <a:solidFill>
                <a:srgbClr val="00BA38">
                  <a:alpha val="15000"/>
                </a:srgbClr>
              </a:solidFill>
              <a:ln w="9007" cap="rnd">
                <a:solidFill>
                  <a:srgbClr val="00BA38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69" name="Freeform: Shape 568">
                <a:extLst>
                  <a:ext uri="{FF2B5EF4-FFF2-40B4-BE49-F238E27FC236}">
                    <a16:creationId xmlns:a16="http://schemas.microsoft.com/office/drawing/2014/main" id="{7286357C-B188-435C-ABC1-84B3B5716EC6}"/>
                  </a:ext>
                </a:extLst>
              </p:cNvPr>
              <p:cNvSpPr/>
              <p:nvPr/>
            </p:nvSpPr>
            <p:spPr>
              <a:xfrm>
                <a:off x="8062834" y="2788880"/>
                <a:ext cx="49474" cy="49469"/>
              </a:xfrm>
              <a:custGeom>
                <a:avLst/>
                <a:gdLst>
                  <a:gd name="connsiteX0" fmla="*/ 49475 w 49474"/>
                  <a:gd name="connsiteY0" fmla="*/ 24735 h 49469"/>
                  <a:gd name="connsiteX1" fmla="*/ 24737 w 49474"/>
                  <a:gd name="connsiteY1" fmla="*/ 49469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5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5" y="24735"/>
                    </a:moveTo>
                    <a:cubicBezTo>
                      <a:pt x="49475" y="38395"/>
                      <a:pt x="38399" y="49469"/>
                      <a:pt x="24737" y="49469"/>
                    </a:cubicBezTo>
                    <a:cubicBezTo>
                      <a:pt x="11075" y="49469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5" y="11074"/>
                      <a:pt x="49475" y="24735"/>
                    </a:cubicBezTo>
                    <a:close/>
                  </a:path>
                </a:pathLst>
              </a:custGeom>
              <a:solidFill>
                <a:srgbClr val="00BA38">
                  <a:alpha val="15000"/>
                </a:srgbClr>
              </a:solidFill>
              <a:ln w="9007" cap="rnd">
                <a:solidFill>
                  <a:srgbClr val="00BA38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70" name="Freeform: Shape 569">
                <a:extLst>
                  <a:ext uri="{FF2B5EF4-FFF2-40B4-BE49-F238E27FC236}">
                    <a16:creationId xmlns:a16="http://schemas.microsoft.com/office/drawing/2014/main" id="{DFA7A416-6E4A-4A3E-B2AA-BE5789AF1D45}"/>
                  </a:ext>
                </a:extLst>
              </p:cNvPr>
              <p:cNvSpPr/>
              <p:nvPr/>
            </p:nvSpPr>
            <p:spPr>
              <a:xfrm>
                <a:off x="8518380" y="2632607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00BA38">
                  <a:alpha val="15000"/>
                </a:srgbClr>
              </a:solidFill>
              <a:ln w="9007" cap="rnd">
                <a:solidFill>
                  <a:srgbClr val="00BA38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71" name="Freeform: Shape 570">
                <a:extLst>
                  <a:ext uri="{FF2B5EF4-FFF2-40B4-BE49-F238E27FC236}">
                    <a16:creationId xmlns:a16="http://schemas.microsoft.com/office/drawing/2014/main" id="{4BC9CABF-C9C0-4C7E-AB91-9B5CC6ECE2CA}"/>
                  </a:ext>
                </a:extLst>
              </p:cNvPr>
              <p:cNvSpPr/>
              <p:nvPr/>
            </p:nvSpPr>
            <p:spPr>
              <a:xfrm>
                <a:off x="9253140" y="2264248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69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69"/>
                      <a:pt x="24737" y="49469"/>
                    </a:cubicBezTo>
                    <a:cubicBezTo>
                      <a:pt x="11075" y="49469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00BA38">
                  <a:alpha val="15000"/>
                </a:srgbClr>
              </a:solidFill>
              <a:ln w="9007" cap="rnd">
                <a:solidFill>
                  <a:srgbClr val="00BA38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72" name="Freeform: Shape 571">
                <a:extLst>
                  <a:ext uri="{FF2B5EF4-FFF2-40B4-BE49-F238E27FC236}">
                    <a16:creationId xmlns:a16="http://schemas.microsoft.com/office/drawing/2014/main" id="{0BA840EE-3871-43AB-9FA3-AC4CAEEFFBEA}"/>
                  </a:ext>
                </a:extLst>
              </p:cNvPr>
              <p:cNvSpPr/>
              <p:nvPr/>
            </p:nvSpPr>
            <p:spPr>
              <a:xfrm>
                <a:off x="8926735" y="2426610"/>
                <a:ext cx="49474" cy="49469"/>
              </a:xfrm>
              <a:custGeom>
                <a:avLst/>
                <a:gdLst>
                  <a:gd name="connsiteX0" fmla="*/ 49475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5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5" y="24735"/>
                    </a:moveTo>
                    <a:cubicBezTo>
                      <a:pt x="49475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5" y="11074"/>
                      <a:pt x="49475" y="24735"/>
                    </a:cubicBezTo>
                    <a:close/>
                  </a:path>
                </a:pathLst>
              </a:custGeom>
              <a:solidFill>
                <a:srgbClr val="00BA38">
                  <a:alpha val="15000"/>
                </a:srgbClr>
              </a:solidFill>
              <a:ln w="9007" cap="rnd">
                <a:solidFill>
                  <a:srgbClr val="00BA38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73" name="Freeform: Shape 572">
                <a:extLst>
                  <a:ext uri="{FF2B5EF4-FFF2-40B4-BE49-F238E27FC236}">
                    <a16:creationId xmlns:a16="http://schemas.microsoft.com/office/drawing/2014/main" id="{6F4E7342-2FB1-4292-92C6-580A19F2E6EA}"/>
                  </a:ext>
                </a:extLst>
              </p:cNvPr>
              <p:cNvSpPr/>
              <p:nvPr/>
            </p:nvSpPr>
            <p:spPr>
              <a:xfrm>
                <a:off x="8545781" y="2622205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69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69"/>
                      <a:pt x="24737" y="49469"/>
                    </a:cubicBezTo>
                    <a:cubicBezTo>
                      <a:pt x="11075" y="49469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00BA38">
                  <a:alpha val="15000"/>
                </a:srgbClr>
              </a:solidFill>
              <a:ln w="9007" cap="rnd">
                <a:solidFill>
                  <a:srgbClr val="00BA38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74" name="Freeform: Shape 573">
                <a:extLst>
                  <a:ext uri="{FF2B5EF4-FFF2-40B4-BE49-F238E27FC236}">
                    <a16:creationId xmlns:a16="http://schemas.microsoft.com/office/drawing/2014/main" id="{29A5621E-F59E-459E-8AEF-59F6C88B9767}"/>
                  </a:ext>
                </a:extLst>
              </p:cNvPr>
              <p:cNvSpPr/>
              <p:nvPr/>
            </p:nvSpPr>
            <p:spPr>
              <a:xfrm>
                <a:off x="8614158" y="2592016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00BA38">
                  <a:alpha val="15000"/>
                </a:srgbClr>
              </a:solidFill>
              <a:ln w="9007" cap="rnd">
                <a:solidFill>
                  <a:srgbClr val="00BA38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75" name="Freeform: Shape 574">
                <a:extLst>
                  <a:ext uri="{FF2B5EF4-FFF2-40B4-BE49-F238E27FC236}">
                    <a16:creationId xmlns:a16="http://schemas.microsoft.com/office/drawing/2014/main" id="{B5863E87-01D2-494D-9819-B553EAD9F0E2}"/>
                  </a:ext>
                </a:extLst>
              </p:cNvPr>
              <p:cNvSpPr/>
              <p:nvPr/>
            </p:nvSpPr>
            <p:spPr>
              <a:xfrm>
                <a:off x="8603375" y="2596836"/>
                <a:ext cx="49474" cy="49469"/>
              </a:xfrm>
              <a:custGeom>
                <a:avLst/>
                <a:gdLst>
                  <a:gd name="connsiteX0" fmla="*/ 49475 w 49474"/>
                  <a:gd name="connsiteY0" fmla="*/ 24735 h 49469"/>
                  <a:gd name="connsiteX1" fmla="*/ 24737 w 49474"/>
                  <a:gd name="connsiteY1" fmla="*/ 49469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5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5" y="24735"/>
                    </a:moveTo>
                    <a:cubicBezTo>
                      <a:pt x="49475" y="38395"/>
                      <a:pt x="38399" y="49469"/>
                      <a:pt x="24737" y="49469"/>
                    </a:cubicBezTo>
                    <a:cubicBezTo>
                      <a:pt x="11075" y="49469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5" y="11074"/>
                      <a:pt x="49475" y="24735"/>
                    </a:cubicBezTo>
                    <a:close/>
                  </a:path>
                </a:pathLst>
              </a:custGeom>
              <a:solidFill>
                <a:srgbClr val="00BA38">
                  <a:alpha val="15000"/>
                </a:srgbClr>
              </a:solidFill>
              <a:ln w="9007" cap="rnd">
                <a:solidFill>
                  <a:srgbClr val="00BA38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76" name="Freeform: Shape 575">
                <a:extLst>
                  <a:ext uri="{FF2B5EF4-FFF2-40B4-BE49-F238E27FC236}">
                    <a16:creationId xmlns:a16="http://schemas.microsoft.com/office/drawing/2014/main" id="{7CE663FB-361E-410F-9984-E07718DE8CEC}"/>
                  </a:ext>
                </a:extLst>
              </p:cNvPr>
              <p:cNvSpPr/>
              <p:nvPr/>
            </p:nvSpPr>
            <p:spPr>
              <a:xfrm>
                <a:off x="8721226" y="2540136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69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69"/>
                      <a:pt x="24737" y="49469"/>
                    </a:cubicBezTo>
                    <a:cubicBezTo>
                      <a:pt x="11075" y="49469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00BA38">
                  <a:alpha val="15000"/>
                </a:srgbClr>
              </a:solidFill>
              <a:ln w="9007" cap="rnd">
                <a:solidFill>
                  <a:srgbClr val="00BA38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77" name="Freeform: Shape 576">
                <a:extLst>
                  <a:ext uri="{FF2B5EF4-FFF2-40B4-BE49-F238E27FC236}">
                    <a16:creationId xmlns:a16="http://schemas.microsoft.com/office/drawing/2014/main" id="{11C0B8BB-F240-4486-B71F-3EC838402493}"/>
                  </a:ext>
                </a:extLst>
              </p:cNvPr>
              <p:cNvSpPr/>
              <p:nvPr/>
            </p:nvSpPr>
            <p:spPr>
              <a:xfrm>
                <a:off x="8394821" y="2677129"/>
                <a:ext cx="49474" cy="49469"/>
              </a:xfrm>
              <a:custGeom>
                <a:avLst/>
                <a:gdLst>
                  <a:gd name="connsiteX0" fmla="*/ 49475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5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5" y="24735"/>
                    </a:moveTo>
                    <a:cubicBezTo>
                      <a:pt x="49475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5" y="11074"/>
                      <a:pt x="49475" y="24735"/>
                    </a:cubicBezTo>
                    <a:close/>
                  </a:path>
                </a:pathLst>
              </a:custGeom>
              <a:solidFill>
                <a:srgbClr val="00BA38">
                  <a:alpha val="15000"/>
                </a:srgbClr>
              </a:solidFill>
              <a:ln w="9007" cap="rnd">
                <a:solidFill>
                  <a:srgbClr val="00BA38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78" name="Freeform: Shape 577">
                <a:extLst>
                  <a:ext uri="{FF2B5EF4-FFF2-40B4-BE49-F238E27FC236}">
                    <a16:creationId xmlns:a16="http://schemas.microsoft.com/office/drawing/2014/main" id="{EEDF3E02-5359-425D-A7B0-2F88F18EA94A}"/>
                  </a:ext>
                </a:extLst>
              </p:cNvPr>
              <p:cNvSpPr/>
              <p:nvPr/>
            </p:nvSpPr>
            <p:spPr>
              <a:xfrm>
                <a:off x="7992682" y="2820337"/>
                <a:ext cx="49474" cy="49469"/>
              </a:xfrm>
              <a:custGeom>
                <a:avLst/>
                <a:gdLst>
                  <a:gd name="connsiteX0" fmla="*/ 49475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5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5" y="24735"/>
                    </a:moveTo>
                    <a:cubicBezTo>
                      <a:pt x="49475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5" y="11074"/>
                      <a:pt x="49475" y="24735"/>
                    </a:cubicBezTo>
                    <a:close/>
                  </a:path>
                </a:pathLst>
              </a:custGeom>
              <a:solidFill>
                <a:srgbClr val="00BA38">
                  <a:alpha val="15000"/>
                </a:srgbClr>
              </a:solidFill>
              <a:ln w="9007" cap="rnd">
                <a:solidFill>
                  <a:srgbClr val="00BA38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79" name="Freeform: Shape 578">
                <a:extLst>
                  <a:ext uri="{FF2B5EF4-FFF2-40B4-BE49-F238E27FC236}">
                    <a16:creationId xmlns:a16="http://schemas.microsoft.com/office/drawing/2014/main" id="{7FC74EEC-D28C-48BA-9C62-E54340FB6E80}"/>
                  </a:ext>
                </a:extLst>
              </p:cNvPr>
              <p:cNvSpPr/>
              <p:nvPr/>
            </p:nvSpPr>
            <p:spPr>
              <a:xfrm>
                <a:off x="8685959" y="2558783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69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69"/>
                      <a:pt x="24737" y="49469"/>
                    </a:cubicBezTo>
                    <a:cubicBezTo>
                      <a:pt x="11075" y="49469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00BA38">
                  <a:alpha val="15000"/>
                </a:srgbClr>
              </a:solidFill>
              <a:ln w="9007" cap="rnd">
                <a:solidFill>
                  <a:srgbClr val="00BA38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80" name="Freeform: Shape 579">
                <a:extLst>
                  <a:ext uri="{FF2B5EF4-FFF2-40B4-BE49-F238E27FC236}">
                    <a16:creationId xmlns:a16="http://schemas.microsoft.com/office/drawing/2014/main" id="{E5DC4932-8E8D-4FDB-B937-23CECDFB6025}"/>
                  </a:ext>
                </a:extLst>
              </p:cNvPr>
              <p:cNvSpPr/>
              <p:nvPr/>
            </p:nvSpPr>
            <p:spPr>
              <a:xfrm>
                <a:off x="8691160" y="2555992"/>
                <a:ext cx="49474" cy="49469"/>
              </a:xfrm>
              <a:custGeom>
                <a:avLst/>
                <a:gdLst>
                  <a:gd name="connsiteX0" fmla="*/ 49475 w 49474"/>
                  <a:gd name="connsiteY0" fmla="*/ 24735 h 49469"/>
                  <a:gd name="connsiteX1" fmla="*/ 24737 w 49474"/>
                  <a:gd name="connsiteY1" fmla="*/ 49469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5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5" y="24735"/>
                    </a:moveTo>
                    <a:cubicBezTo>
                      <a:pt x="49475" y="38395"/>
                      <a:pt x="38399" y="49469"/>
                      <a:pt x="24737" y="49469"/>
                    </a:cubicBezTo>
                    <a:cubicBezTo>
                      <a:pt x="11075" y="49469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5" y="11074"/>
                      <a:pt x="49475" y="24735"/>
                    </a:cubicBezTo>
                    <a:close/>
                  </a:path>
                </a:pathLst>
              </a:custGeom>
              <a:solidFill>
                <a:srgbClr val="00BA38">
                  <a:alpha val="15000"/>
                </a:srgbClr>
              </a:solidFill>
              <a:ln w="9007" cap="rnd">
                <a:solidFill>
                  <a:srgbClr val="00BA38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81" name="Freeform: Shape 580">
                <a:extLst>
                  <a:ext uri="{FF2B5EF4-FFF2-40B4-BE49-F238E27FC236}">
                    <a16:creationId xmlns:a16="http://schemas.microsoft.com/office/drawing/2014/main" id="{1C3DD3A7-5733-4CF7-B2A4-58D3F37BF0F8}"/>
                  </a:ext>
                </a:extLst>
              </p:cNvPr>
              <p:cNvSpPr/>
              <p:nvPr/>
            </p:nvSpPr>
            <p:spPr>
              <a:xfrm>
                <a:off x="8693697" y="2554724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00BA38">
                  <a:alpha val="15000"/>
                </a:srgbClr>
              </a:solidFill>
              <a:ln w="9007" cap="rnd">
                <a:solidFill>
                  <a:srgbClr val="00BA38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82" name="Freeform: Shape 581">
                <a:extLst>
                  <a:ext uri="{FF2B5EF4-FFF2-40B4-BE49-F238E27FC236}">
                    <a16:creationId xmlns:a16="http://schemas.microsoft.com/office/drawing/2014/main" id="{BC80AE3F-E86D-453F-9F97-1A106DB5BA07}"/>
                  </a:ext>
                </a:extLst>
              </p:cNvPr>
              <p:cNvSpPr/>
              <p:nvPr/>
            </p:nvSpPr>
            <p:spPr>
              <a:xfrm>
                <a:off x="9113596" y="2325388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00BA38">
                  <a:alpha val="15000"/>
                </a:srgbClr>
              </a:solidFill>
              <a:ln w="9007" cap="rnd">
                <a:solidFill>
                  <a:srgbClr val="00BA38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83" name="Freeform: Shape 582">
                <a:extLst>
                  <a:ext uri="{FF2B5EF4-FFF2-40B4-BE49-F238E27FC236}">
                    <a16:creationId xmlns:a16="http://schemas.microsoft.com/office/drawing/2014/main" id="{56976D11-C731-4762-A155-FDF565B9B909}"/>
                  </a:ext>
                </a:extLst>
              </p:cNvPr>
              <p:cNvSpPr/>
              <p:nvPr/>
            </p:nvSpPr>
            <p:spPr>
              <a:xfrm>
                <a:off x="8253882" y="2722667"/>
                <a:ext cx="49474" cy="49469"/>
              </a:xfrm>
              <a:custGeom>
                <a:avLst/>
                <a:gdLst>
                  <a:gd name="connsiteX0" fmla="*/ 49475 w 49474"/>
                  <a:gd name="connsiteY0" fmla="*/ 24735 h 49469"/>
                  <a:gd name="connsiteX1" fmla="*/ 24737 w 49474"/>
                  <a:gd name="connsiteY1" fmla="*/ 49469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5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5" y="24735"/>
                    </a:moveTo>
                    <a:cubicBezTo>
                      <a:pt x="49475" y="38395"/>
                      <a:pt x="38399" y="49469"/>
                      <a:pt x="24737" y="49469"/>
                    </a:cubicBezTo>
                    <a:cubicBezTo>
                      <a:pt x="11075" y="49469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5" y="11074"/>
                      <a:pt x="49475" y="24735"/>
                    </a:cubicBezTo>
                    <a:close/>
                  </a:path>
                </a:pathLst>
              </a:custGeom>
              <a:solidFill>
                <a:srgbClr val="00BA38">
                  <a:alpha val="15000"/>
                </a:srgbClr>
              </a:solidFill>
              <a:ln w="9007" cap="rnd">
                <a:solidFill>
                  <a:srgbClr val="00BA38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84" name="Freeform: Shape 583">
                <a:extLst>
                  <a:ext uri="{FF2B5EF4-FFF2-40B4-BE49-F238E27FC236}">
                    <a16:creationId xmlns:a16="http://schemas.microsoft.com/office/drawing/2014/main" id="{1F26B2AB-F46E-451B-9836-18F96EA2C2D5}"/>
                  </a:ext>
                </a:extLst>
              </p:cNvPr>
              <p:cNvSpPr/>
              <p:nvPr/>
            </p:nvSpPr>
            <p:spPr>
              <a:xfrm>
                <a:off x="9140109" y="2312830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69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69"/>
                      <a:pt x="24737" y="49469"/>
                    </a:cubicBezTo>
                    <a:cubicBezTo>
                      <a:pt x="11075" y="49469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00BA38">
                  <a:alpha val="15000"/>
                </a:srgbClr>
              </a:solidFill>
              <a:ln w="9007" cap="rnd">
                <a:solidFill>
                  <a:srgbClr val="00BA38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85" name="Freeform: Shape 584">
                <a:extLst>
                  <a:ext uri="{FF2B5EF4-FFF2-40B4-BE49-F238E27FC236}">
                    <a16:creationId xmlns:a16="http://schemas.microsoft.com/office/drawing/2014/main" id="{B7055C00-1EE1-4399-B028-F5C3B492C1B2}"/>
                  </a:ext>
                </a:extLst>
              </p:cNvPr>
              <p:cNvSpPr/>
              <p:nvPr/>
            </p:nvSpPr>
            <p:spPr>
              <a:xfrm>
                <a:off x="9060189" y="2352406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00BA38">
                  <a:alpha val="15000"/>
                </a:srgbClr>
              </a:solidFill>
              <a:ln w="9007" cap="rnd">
                <a:solidFill>
                  <a:srgbClr val="00BA38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86" name="Freeform: Shape 585">
                <a:extLst>
                  <a:ext uri="{FF2B5EF4-FFF2-40B4-BE49-F238E27FC236}">
                    <a16:creationId xmlns:a16="http://schemas.microsoft.com/office/drawing/2014/main" id="{A4233A7B-EADD-437C-828C-8E6BA82D2A30}"/>
                  </a:ext>
                </a:extLst>
              </p:cNvPr>
              <p:cNvSpPr/>
              <p:nvPr/>
            </p:nvSpPr>
            <p:spPr>
              <a:xfrm>
                <a:off x="8498464" y="2640090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00BA38">
                  <a:alpha val="15000"/>
                </a:srgbClr>
              </a:solidFill>
              <a:ln w="9007" cap="rnd">
                <a:solidFill>
                  <a:srgbClr val="00BA38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87" name="Freeform: Shape 586">
                <a:extLst>
                  <a:ext uri="{FF2B5EF4-FFF2-40B4-BE49-F238E27FC236}">
                    <a16:creationId xmlns:a16="http://schemas.microsoft.com/office/drawing/2014/main" id="{A6248ACE-2477-466E-B88A-EB9B06BB8831}"/>
                  </a:ext>
                </a:extLst>
              </p:cNvPr>
              <p:cNvSpPr/>
              <p:nvPr/>
            </p:nvSpPr>
            <p:spPr>
              <a:xfrm>
                <a:off x="7870772" y="2876276"/>
                <a:ext cx="49474" cy="49469"/>
              </a:xfrm>
              <a:custGeom>
                <a:avLst/>
                <a:gdLst>
                  <a:gd name="connsiteX0" fmla="*/ 49475 w 49474"/>
                  <a:gd name="connsiteY0" fmla="*/ 24735 h 49469"/>
                  <a:gd name="connsiteX1" fmla="*/ 24737 w 49474"/>
                  <a:gd name="connsiteY1" fmla="*/ 49469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5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5" y="24735"/>
                    </a:moveTo>
                    <a:cubicBezTo>
                      <a:pt x="49475" y="38395"/>
                      <a:pt x="38399" y="49469"/>
                      <a:pt x="24737" y="49469"/>
                    </a:cubicBezTo>
                    <a:cubicBezTo>
                      <a:pt x="11075" y="49469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5" y="11074"/>
                      <a:pt x="49475" y="24735"/>
                    </a:cubicBezTo>
                    <a:close/>
                  </a:path>
                </a:pathLst>
              </a:custGeom>
              <a:solidFill>
                <a:srgbClr val="00BA38">
                  <a:alpha val="15000"/>
                </a:srgbClr>
              </a:solidFill>
              <a:ln w="9007" cap="rnd">
                <a:solidFill>
                  <a:srgbClr val="00BA38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88" name="Freeform: Shape 587">
                <a:extLst>
                  <a:ext uri="{FF2B5EF4-FFF2-40B4-BE49-F238E27FC236}">
                    <a16:creationId xmlns:a16="http://schemas.microsoft.com/office/drawing/2014/main" id="{46F1836E-5FDA-436C-9CF4-4560DE474E3B}"/>
                  </a:ext>
                </a:extLst>
              </p:cNvPr>
              <p:cNvSpPr/>
              <p:nvPr/>
            </p:nvSpPr>
            <p:spPr>
              <a:xfrm>
                <a:off x="7614012" y="2988407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00BA38">
                  <a:alpha val="15000"/>
                </a:srgbClr>
              </a:solidFill>
              <a:ln w="9007" cap="rnd">
                <a:solidFill>
                  <a:srgbClr val="00BA38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89" name="Freeform: Shape 588">
                <a:extLst>
                  <a:ext uri="{FF2B5EF4-FFF2-40B4-BE49-F238E27FC236}">
                    <a16:creationId xmlns:a16="http://schemas.microsoft.com/office/drawing/2014/main" id="{3F045B70-ADB7-4F00-A57A-439C63DFAD68}"/>
                  </a:ext>
                </a:extLst>
              </p:cNvPr>
              <p:cNvSpPr/>
              <p:nvPr/>
            </p:nvSpPr>
            <p:spPr>
              <a:xfrm>
                <a:off x="8849225" y="2470372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69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69"/>
                      <a:pt x="24737" y="49469"/>
                    </a:cubicBezTo>
                    <a:cubicBezTo>
                      <a:pt x="11075" y="49469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00BA38">
                  <a:alpha val="15000"/>
                </a:srgbClr>
              </a:solidFill>
              <a:ln w="9007" cap="rnd">
                <a:solidFill>
                  <a:srgbClr val="00BA38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90" name="Freeform: Shape 589">
                <a:extLst>
                  <a:ext uri="{FF2B5EF4-FFF2-40B4-BE49-F238E27FC236}">
                    <a16:creationId xmlns:a16="http://schemas.microsoft.com/office/drawing/2014/main" id="{CE4D88B7-87BB-408B-9843-1EF914919A80}"/>
                  </a:ext>
                </a:extLst>
              </p:cNvPr>
              <p:cNvSpPr/>
              <p:nvPr/>
            </p:nvSpPr>
            <p:spPr>
              <a:xfrm>
                <a:off x="8180051" y="2746387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00BA38">
                  <a:alpha val="15000"/>
                </a:srgbClr>
              </a:solidFill>
              <a:ln w="9007" cap="rnd">
                <a:solidFill>
                  <a:srgbClr val="00BA38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91" name="Freeform: Shape 590">
                <a:extLst>
                  <a:ext uri="{FF2B5EF4-FFF2-40B4-BE49-F238E27FC236}">
                    <a16:creationId xmlns:a16="http://schemas.microsoft.com/office/drawing/2014/main" id="{4C6EC81A-B731-45B8-840A-EC4CFA5B1630}"/>
                  </a:ext>
                </a:extLst>
              </p:cNvPr>
              <p:cNvSpPr/>
              <p:nvPr/>
            </p:nvSpPr>
            <p:spPr>
              <a:xfrm>
                <a:off x="9167130" y="2300145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69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69"/>
                      <a:pt x="24737" y="49469"/>
                    </a:cubicBezTo>
                    <a:cubicBezTo>
                      <a:pt x="11075" y="49469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00BA38">
                  <a:alpha val="15000"/>
                </a:srgbClr>
              </a:solidFill>
              <a:ln w="9007" cap="rnd">
                <a:solidFill>
                  <a:srgbClr val="00BA38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92" name="Freeform: Shape 591">
                <a:extLst>
                  <a:ext uri="{FF2B5EF4-FFF2-40B4-BE49-F238E27FC236}">
                    <a16:creationId xmlns:a16="http://schemas.microsoft.com/office/drawing/2014/main" id="{6466FF10-6C73-41B6-AEE5-6B83B441AE51}"/>
                  </a:ext>
                </a:extLst>
              </p:cNvPr>
              <p:cNvSpPr/>
              <p:nvPr/>
            </p:nvSpPr>
            <p:spPr>
              <a:xfrm>
                <a:off x="8519015" y="2632353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00BA38">
                  <a:alpha val="15000"/>
                </a:srgbClr>
              </a:solidFill>
              <a:ln w="9007" cap="rnd">
                <a:solidFill>
                  <a:srgbClr val="00BA38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93" name="Freeform: Shape 592">
                <a:extLst>
                  <a:ext uri="{FF2B5EF4-FFF2-40B4-BE49-F238E27FC236}">
                    <a16:creationId xmlns:a16="http://schemas.microsoft.com/office/drawing/2014/main" id="{336BDAD7-8EEE-47F6-A610-59FA3B4FC7C9}"/>
                  </a:ext>
                </a:extLst>
              </p:cNvPr>
              <p:cNvSpPr/>
              <p:nvPr/>
            </p:nvSpPr>
            <p:spPr>
              <a:xfrm>
                <a:off x="8361965" y="2687784"/>
                <a:ext cx="49474" cy="49469"/>
              </a:xfrm>
              <a:custGeom>
                <a:avLst/>
                <a:gdLst>
                  <a:gd name="connsiteX0" fmla="*/ 49475 w 49474"/>
                  <a:gd name="connsiteY0" fmla="*/ 24735 h 49469"/>
                  <a:gd name="connsiteX1" fmla="*/ 24737 w 49474"/>
                  <a:gd name="connsiteY1" fmla="*/ 49469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5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5" y="24735"/>
                    </a:moveTo>
                    <a:cubicBezTo>
                      <a:pt x="49475" y="38395"/>
                      <a:pt x="38399" y="49469"/>
                      <a:pt x="24737" y="49469"/>
                    </a:cubicBezTo>
                    <a:cubicBezTo>
                      <a:pt x="11075" y="49469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5" y="11074"/>
                      <a:pt x="49475" y="24735"/>
                    </a:cubicBezTo>
                    <a:close/>
                  </a:path>
                </a:pathLst>
              </a:custGeom>
              <a:solidFill>
                <a:srgbClr val="00BA38">
                  <a:alpha val="15000"/>
                </a:srgbClr>
              </a:solidFill>
              <a:ln w="9007" cap="rnd">
                <a:solidFill>
                  <a:srgbClr val="00BA38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94" name="Freeform: Shape 593">
                <a:extLst>
                  <a:ext uri="{FF2B5EF4-FFF2-40B4-BE49-F238E27FC236}">
                    <a16:creationId xmlns:a16="http://schemas.microsoft.com/office/drawing/2014/main" id="{9F9FDB95-D8C7-4D83-9853-7E69489AF8D2}"/>
                  </a:ext>
                </a:extLst>
              </p:cNvPr>
              <p:cNvSpPr/>
              <p:nvPr/>
            </p:nvSpPr>
            <p:spPr>
              <a:xfrm>
                <a:off x="8560497" y="2616244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69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69"/>
                      <a:pt x="24737" y="49469"/>
                    </a:cubicBezTo>
                    <a:cubicBezTo>
                      <a:pt x="11075" y="49469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00BA38">
                  <a:alpha val="15000"/>
                </a:srgbClr>
              </a:solidFill>
              <a:ln w="9007" cap="rnd">
                <a:solidFill>
                  <a:srgbClr val="00BA38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95" name="Freeform: Shape 594">
                <a:extLst>
                  <a:ext uri="{FF2B5EF4-FFF2-40B4-BE49-F238E27FC236}">
                    <a16:creationId xmlns:a16="http://schemas.microsoft.com/office/drawing/2014/main" id="{EDD0B882-4444-43F4-9AC1-6EBD4582638B}"/>
                  </a:ext>
                </a:extLst>
              </p:cNvPr>
              <p:cNvSpPr/>
              <p:nvPr/>
            </p:nvSpPr>
            <p:spPr>
              <a:xfrm>
                <a:off x="8742157" y="2529228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69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69"/>
                      <a:pt x="24737" y="49469"/>
                    </a:cubicBezTo>
                    <a:cubicBezTo>
                      <a:pt x="11075" y="49469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00BA38">
                  <a:alpha val="15000"/>
                </a:srgbClr>
              </a:solidFill>
              <a:ln w="9007" cap="rnd">
                <a:solidFill>
                  <a:srgbClr val="00BA38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96" name="Freeform: Shape 595">
                <a:extLst>
                  <a:ext uri="{FF2B5EF4-FFF2-40B4-BE49-F238E27FC236}">
                    <a16:creationId xmlns:a16="http://schemas.microsoft.com/office/drawing/2014/main" id="{B26B7688-885E-4273-A19E-0C44ABA07999}"/>
                  </a:ext>
                </a:extLst>
              </p:cNvPr>
              <p:cNvSpPr/>
              <p:nvPr/>
            </p:nvSpPr>
            <p:spPr>
              <a:xfrm>
                <a:off x="7778166" y="2918389"/>
                <a:ext cx="49474" cy="49469"/>
              </a:xfrm>
              <a:custGeom>
                <a:avLst/>
                <a:gdLst>
                  <a:gd name="connsiteX0" fmla="*/ 49475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5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5" y="24735"/>
                    </a:moveTo>
                    <a:cubicBezTo>
                      <a:pt x="49475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5" y="11074"/>
                      <a:pt x="49475" y="24735"/>
                    </a:cubicBezTo>
                    <a:close/>
                  </a:path>
                </a:pathLst>
              </a:custGeom>
              <a:solidFill>
                <a:srgbClr val="00BA38">
                  <a:alpha val="15000"/>
                </a:srgbClr>
              </a:solidFill>
              <a:ln w="9007" cap="rnd">
                <a:solidFill>
                  <a:srgbClr val="00BA38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97" name="Freeform: Shape 596">
                <a:extLst>
                  <a:ext uri="{FF2B5EF4-FFF2-40B4-BE49-F238E27FC236}">
                    <a16:creationId xmlns:a16="http://schemas.microsoft.com/office/drawing/2014/main" id="{80A87AA8-C8E3-4BCA-96D1-06F08DF55B69}"/>
                  </a:ext>
                </a:extLst>
              </p:cNvPr>
              <p:cNvSpPr/>
              <p:nvPr/>
            </p:nvSpPr>
            <p:spPr>
              <a:xfrm>
                <a:off x="9029490" y="2369022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00BA38">
                  <a:alpha val="15000"/>
                </a:srgbClr>
              </a:solidFill>
              <a:ln w="9007" cap="rnd">
                <a:solidFill>
                  <a:srgbClr val="00BA38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98" name="Freeform: Shape 597">
                <a:extLst>
                  <a:ext uri="{FF2B5EF4-FFF2-40B4-BE49-F238E27FC236}">
                    <a16:creationId xmlns:a16="http://schemas.microsoft.com/office/drawing/2014/main" id="{4D40A04B-FCF0-42EE-BBB5-128241C7CA25}"/>
                  </a:ext>
                </a:extLst>
              </p:cNvPr>
              <p:cNvSpPr/>
              <p:nvPr/>
            </p:nvSpPr>
            <p:spPr>
              <a:xfrm>
                <a:off x="8974180" y="2399338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00BA38">
                  <a:alpha val="15000"/>
                </a:srgbClr>
              </a:solidFill>
              <a:ln w="9007" cap="rnd">
                <a:solidFill>
                  <a:srgbClr val="00BA38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99" name="Freeform: Shape 598">
                <a:extLst>
                  <a:ext uri="{FF2B5EF4-FFF2-40B4-BE49-F238E27FC236}">
                    <a16:creationId xmlns:a16="http://schemas.microsoft.com/office/drawing/2014/main" id="{D73205C4-C324-4FF6-A1DA-B0D52A7FA591}"/>
                  </a:ext>
                </a:extLst>
              </p:cNvPr>
              <p:cNvSpPr/>
              <p:nvPr/>
            </p:nvSpPr>
            <p:spPr>
              <a:xfrm>
                <a:off x="7565806" y="3006419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00BA38">
                  <a:alpha val="15000"/>
                </a:srgbClr>
              </a:solidFill>
              <a:ln w="9007" cap="rnd">
                <a:solidFill>
                  <a:srgbClr val="00BA38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600" name="Freeform: Shape 599">
                <a:extLst>
                  <a:ext uri="{FF2B5EF4-FFF2-40B4-BE49-F238E27FC236}">
                    <a16:creationId xmlns:a16="http://schemas.microsoft.com/office/drawing/2014/main" id="{48003BB0-D9F2-497B-A82C-04072081355F}"/>
                  </a:ext>
                </a:extLst>
              </p:cNvPr>
              <p:cNvSpPr/>
              <p:nvPr/>
            </p:nvSpPr>
            <p:spPr>
              <a:xfrm>
                <a:off x="8237391" y="2727867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00BA38">
                  <a:alpha val="15000"/>
                </a:srgbClr>
              </a:solidFill>
              <a:ln w="9007" cap="rnd">
                <a:solidFill>
                  <a:srgbClr val="00BA38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601" name="Freeform: Shape 600">
                <a:extLst>
                  <a:ext uri="{FF2B5EF4-FFF2-40B4-BE49-F238E27FC236}">
                    <a16:creationId xmlns:a16="http://schemas.microsoft.com/office/drawing/2014/main" id="{47CC73AF-1725-4AD1-A4FA-8BEBF65CA918}"/>
                  </a:ext>
                </a:extLst>
              </p:cNvPr>
              <p:cNvSpPr/>
              <p:nvPr/>
            </p:nvSpPr>
            <p:spPr>
              <a:xfrm>
                <a:off x="9589820" y="2152625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00BA38">
                  <a:alpha val="15000"/>
                </a:srgbClr>
              </a:solidFill>
              <a:ln w="9007" cap="rnd">
                <a:solidFill>
                  <a:srgbClr val="00BA38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602" name="Freeform: Shape 601">
                <a:extLst>
                  <a:ext uri="{FF2B5EF4-FFF2-40B4-BE49-F238E27FC236}">
                    <a16:creationId xmlns:a16="http://schemas.microsoft.com/office/drawing/2014/main" id="{4A689031-B6C5-41D2-89E2-B5AE87AFC180}"/>
                  </a:ext>
                </a:extLst>
              </p:cNvPr>
              <p:cNvSpPr/>
              <p:nvPr/>
            </p:nvSpPr>
            <p:spPr>
              <a:xfrm>
                <a:off x="9323546" y="2237738"/>
                <a:ext cx="49474" cy="49469"/>
              </a:xfrm>
              <a:custGeom>
                <a:avLst/>
                <a:gdLst>
                  <a:gd name="connsiteX0" fmla="*/ 49475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5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5" y="24735"/>
                    </a:moveTo>
                    <a:cubicBezTo>
                      <a:pt x="49475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5" y="11074"/>
                      <a:pt x="49475" y="24735"/>
                    </a:cubicBezTo>
                    <a:close/>
                  </a:path>
                </a:pathLst>
              </a:custGeom>
              <a:solidFill>
                <a:srgbClr val="00BA38">
                  <a:alpha val="15000"/>
                </a:srgbClr>
              </a:solidFill>
              <a:ln w="9007" cap="rnd">
                <a:solidFill>
                  <a:srgbClr val="00BA38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603" name="Freeform: Shape 602">
                <a:extLst>
                  <a:ext uri="{FF2B5EF4-FFF2-40B4-BE49-F238E27FC236}">
                    <a16:creationId xmlns:a16="http://schemas.microsoft.com/office/drawing/2014/main" id="{477428FC-84C3-440B-B51D-934BD0B34F5C}"/>
                  </a:ext>
                </a:extLst>
              </p:cNvPr>
              <p:cNvSpPr/>
              <p:nvPr/>
            </p:nvSpPr>
            <p:spPr>
              <a:xfrm>
                <a:off x="9112454" y="2325895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69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69"/>
                      <a:pt x="24737" y="49469"/>
                    </a:cubicBezTo>
                    <a:cubicBezTo>
                      <a:pt x="11075" y="49469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00BA38">
                  <a:alpha val="15000"/>
                </a:srgbClr>
              </a:solidFill>
              <a:ln w="9007" cap="rnd">
                <a:solidFill>
                  <a:srgbClr val="00BA38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604" name="Freeform: Shape 603">
                <a:extLst>
                  <a:ext uri="{FF2B5EF4-FFF2-40B4-BE49-F238E27FC236}">
                    <a16:creationId xmlns:a16="http://schemas.microsoft.com/office/drawing/2014/main" id="{88AC7E34-F7B4-4648-AD27-FC5F47E1FC87}"/>
                  </a:ext>
                </a:extLst>
              </p:cNvPr>
              <p:cNvSpPr/>
              <p:nvPr/>
            </p:nvSpPr>
            <p:spPr>
              <a:xfrm>
                <a:off x="8424252" y="2667362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00BA38">
                  <a:alpha val="15000"/>
                </a:srgbClr>
              </a:solidFill>
              <a:ln w="9007" cap="rnd">
                <a:solidFill>
                  <a:srgbClr val="00BA38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605" name="Freeform: Shape 604">
                <a:extLst>
                  <a:ext uri="{FF2B5EF4-FFF2-40B4-BE49-F238E27FC236}">
                    <a16:creationId xmlns:a16="http://schemas.microsoft.com/office/drawing/2014/main" id="{44BA6FE4-9B69-4FF4-9436-DC613EE0A8EB}"/>
                  </a:ext>
                </a:extLst>
              </p:cNvPr>
              <p:cNvSpPr/>
              <p:nvPr/>
            </p:nvSpPr>
            <p:spPr>
              <a:xfrm>
                <a:off x="8523455" y="2630704"/>
                <a:ext cx="49474" cy="49469"/>
              </a:xfrm>
              <a:custGeom>
                <a:avLst/>
                <a:gdLst>
                  <a:gd name="connsiteX0" fmla="*/ 49475 w 49474"/>
                  <a:gd name="connsiteY0" fmla="*/ 24735 h 49469"/>
                  <a:gd name="connsiteX1" fmla="*/ 24737 w 49474"/>
                  <a:gd name="connsiteY1" fmla="*/ 49469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5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5" y="24735"/>
                    </a:moveTo>
                    <a:cubicBezTo>
                      <a:pt x="49475" y="38395"/>
                      <a:pt x="38399" y="49469"/>
                      <a:pt x="24737" y="49469"/>
                    </a:cubicBezTo>
                    <a:cubicBezTo>
                      <a:pt x="11075" y="49469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5" y="11074"/>
                      <a:pt x="49475" y="24735"/>
                    </a:cubicBezTo>
                    <a:close/>
                  </a:path>
                </a:pathLst>
              </a:custGeom>
              <a:solidFill>
                <a:srgbClr val="00BA38">
                  <a:alpha val="15000"/>
                </a:srgbClr>
              </a:solidFill>
              <a:ln w="9007" cap="rnd">
                <a:solidFill>
                  <a:srgbClr val="00BA38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606" name="Freeform: Shape 605">
                <a:extLst>
                  <a:ext uri="{FF2B5EF4-FFF2-40B4-BE49-F238E27FC236}">
                    <a16:creationId xmlns:a16="http://schemas.microsoft.com/office/drawing/2014/main" id="{037F141E-F6A0-4295-B545-999928269A6C}"/>
                  </a:ext>
                </a:extLst>
              </p:cNvPr>
              <p:cNvSpPr/>
              <p:nvPr/>
            </p:nvSpPr>
            <p:spPr>
              <a:xfrm>
                <a:off x="8288641" y="2711504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00BA38">
                  <a:alpha val="15000"/>
                </a:srgbClr>
              </a:solidFill>
              <a:ln w="9007" cap="rnd">
                <a:solidFill>
                  <a:srgbClr val="00BA38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607" name="Freeform: Shape 606">
                <a:extLst>
                  <a:ext uri="{FF2B5EF4-FFF2-40B4-BE49-F238E27FC236}">
                    <a16:creationId xmlns:a16="http://schemas.microsoft.com/office/drawing/2014/main" id="{96CEA3A3-4713-4E38-AE66-7B0BD8F1B5D6}"/>
                  </a:ext>
                </a:extLst>
              </p:cNvPr>
              <p:cNvSpPr/>
              <p:nvPr/>
            </p:nvSpPr>
            <p:spPr>
              <a:xfrm>
                <a:off x="8954644" y="2410374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00BA38">
                  <a:alpha val="15000"/>
                </a:srgbClr>
              </a:solidFill>
              <a:ln w="9007" cap="rnd">
                <a:solidFill>
                  <a:srgbClr val="00BA38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608" name="Freeform: Shape 607">
                <a:extLst>
                  <a:ext uri="{FF2B5EF4-FFF2-40B4-BE49-F238E27FC236}">
                    <a16:creationId xmlns:a16="http://schemas.microsoft.com/office/drawing/2014/main" id="{5A01E6D1-D57D-45DC-86F7-8D4D2507349E}"/>
                  </a:ext>
                </a:extLst>
              </p:cNvPr>
              <p:cNvSpPr/>
              <p:nvPr/>
            </p:nvSpPr>
            <p:spPr>
              <a:xfrm>
                <a:off x="9066659" y="2348981"/>
                <a:ext cx="49474" cy="49469"/>
              </a:xfrm>
              <a:custGeom>
                <a:avLst/>
                <a:gdLst>
                  <a:gd name="connsiteX0" fmla="*/ 49475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5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5" y="24735"/>
                    </a:moveTo>
                    <a:cubicBezTo>
                      <a:pt x="49475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5" y="11074"/>
                      <a:pt x="49475" y="24735"/>
                    </a:cubicBezTo>
                    <a:close/>
                  </a:path>
                </a:pathLst>
              </a:custGeom>
              <a:solidFill>
                <a:srgbClr val="00BA38">
                  <a:alpha val="15000"/>
                </a:srgbClr>
              </a:solidFill>
              <a:ln w="9007" cap="rnd">
                <a:solidFill>
                  <a:srgbClr val="00BA38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609" name="Freeform: Shape 608">
                <a:extLst>
                  <a:ext uri="{FF2B5EF4-FFF2-40B4-BE49-F238E27FC236}">
                    <a16:creationId xmlns:a16="http://schemas.microsoft.com/office/drawing/2014/main" id="{755E3A7B-BD77-49F6-8768-5633A2D29EDA}"/>
                  </a:ext>
                </a:extLst>
              </p:cNvPr>
              <p:cNvSpPr/>
              <p:nvPr/>
            </p:nvSpPr>
            <p:spPr>
              <a:xfrm>
                <a:off x="8519776" y="2632099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69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69"/>
                      <a:pt x="24737" y="49469"/>
                    </a:cubicBezTo>
                    <a:cubicBezTo>
                      <a:pt x="11075" y="49469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00BA38">
                  <a:alpha val="15000"/>
                </a:srgbClr>
              </a:solidFill>
              <a:ln w="9007" cap="rnd">
                <a:solidFill>
                  <a:srgbClr val="00BA38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610" name="Freeform: Shape 609">
                <a:extLst>
                  <a:ext uri="{FF2B5EF4-FFF2-40B4-BE49-F238E27FC236}">
                    <a16:creationId xmlns:a16="http://schemas.microsoft.com/office/drawing/2014/main" id="{BBBB50D5-48DF-4910-8880-0406CAF814C5}"/>
                  </a:ext>
                </a:extLst>
              </p:cNvPr>
              <p:cNvSpPr/>
              <p:nvPr/>
            </p:nvSpPr>
            <p:spPr>
              <a:xfrm>
                <a:off x="8954390" y="2410501"/>
                <a:ext cx="49474" cy="49469"/>
              </a:xfrm>
              <a:custGeom>
                <a:avLst/>
                <a:gdLst>
                  <a:gd name="connsiteX0" fmla="*/ 49475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5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5" y="24735"/>
                    </a:moveTo>
                    <a:cubicBezTo>
                      <a:pt x="49475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5" y="11074"/>
                      <a:pt x="49475" y="24735"/>
                    </a:cubicBezTo>
                    <a:close/>
                  </a:path>
                </a:pathLst>
              </a:custGeom>
              <a:solidFill>
                <a:srgbClr val="00BA38">
                  <a:alpha val="15000"/>
                </a:srgbClr>
              </a:solidFill>
              <a:ln w="9007" cap="rnd">
                <a:solidFill>
                  <a:srgbClr val="00BA38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611" name="Freeform: Shape 610">
                <a:extLst>
                  <a:ext uri="{FF2B5EF4-FFF2-40B4-BE49-F238E27FC236}">
                    <a16:creationId xmlns:a16="http://schemas.microsoft.com/office/drawing/2014/main" id="{B00251D4-C572-4057-90BA-F10245F0ED86}"/>
                  </a:ext>
                </a:extLst>
              </p:cNvPr>
              <p:cNvSpPr/>
              <p:nvPr/>
            </p:nvSpPr>
            <p:spPr>
              <a:xfrm>
                <a:off x="9111059" y="2326529"/>
                <a:ext cx="49474" cy="49469"/>
              </a:xfrm>
              <a:custGeom>
                <a:avLst/>
                <a:gdLst>
                  <a:gd name="connsiteX0" fmla="*/ 49475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5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5" y="24735"/>
                    </a:moveTo>
                    <a:cubicBezTo>
                      <a:pt x="49475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5" y="11074"/>
                      <a:pt x="49475" y="24735"/>
                    </a:cubicBezTo>
                    <a:close/>
                  </a:path>
                </a:pathLst>
              </a:custGeom>
              <a:solidFill>
                <a:srgbClr val="00BA38">
                  <a:alpha val="15000"/>
                </a:srgbClr>
              </a:solidFill>
              <a:ln w="9007" cap="rnd">
                <a:solidFill>
                  <a:srgbClr val="00BA38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612" name="Freeform: Shape 611">
                <a:extLst>
                  <a:ext uri="{FF2B5EF4-FFF2-40B4-BE49-F238E27FC236}">
                    <a16:creationId xmlns:a16="http://schemas.microsoft.com/office/drawing/2014/main" id="{52AB71E7-CE2B-484A-B0AE-0C030B17740D}"/>
                  </a:ext>
                </a:extLst>
              </p:cNvPr>
              <p:cNvSpPr/>
              <p:nvPr/>
            </p:nvSpPr>
            <p:spPr>
              <a:xfrm>
                <a:off x="8573690" y="2610282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00BA38">
                  <a:alpha val="15000"/>
                </a:srgbClr>
              </a:solidFill>
              <a:ln w="9007" cap="rnd">
                <a:solidFill>
                  <a:srgbClr val="00BA38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613" name="Freeform: Shape 612">
                <a:extLst>
                  <a:ext uri="{FF2B5EF4-FFF2-40B4-BE49-F238E27FC236}">
                    <a16:creationId xmlns:a16="http://schemas.microsoft.com/office/drawing/2014/main" id="{F19E6A8B-CD1C-4082-B99E-3B3D3C46D829}"/>
                  </a:ext>
                </a:extLst>
              </p:cNvPr>
              <p:cNvSpPr/>
              <p:nvPr/>
            </p:nvSpPr>
            <p:spPr>
              <a:xfrm>
                <a:off x="9185271" y="2292027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00BA38">
                  <a:alpha val="15000"/>
                </a:srgbClr>
              </a:solidFill>
              <a:ln w="9007" cap="rnd">
                <a:solidFill>
                  <a:srgbClr val="00BA38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614" name="Freeform: Shape 613">
                <a:extLst>
                  <a:ext uri="{FF2B5EF4-FFF2-40B4-BE49-F238E27FC236}">
                    <a16:creationId xmlns:a16="http://schemas.microsoft.com/office/drawing/2014/main" id="{DFE464DE-24D8-4B3D-A24D-B5BC748EA826}"/>
                  </a:ext>
                </a:extLst>
              </p:cNvPr>
              <p:cNvSpPr/>
              <p:nvPr/>
            </p:nvSpPr>
            <p:spPr>
              <a:xfrm>
                <a:off x="9028094" y="2369783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00BA38">
                  <a:alpha val="15000"/>
                </a:srgbClr>
              </a:solidFill>
              <a:ln w="9007" cap="rnd">
                <a:solidFill>
                  <a:srgbClr val="00BA38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615" name="Freeform: Shape 614">
                <a:extLst>
                  <a:ext uri="{FF2B5EF4-FFF2-40B4-BE49-F238E27FC236}">
                    <a16:creationId xmlns:a16="http://schemas.microsoft.com/office/drawing/2014/main" id="{F670EDA2-9E53-4DD9-942A-D80332BE1E1F}"/>
                  </a:ext>
                </a:extLst>
              </p:cNvPr>
              <p:cNvSpPr/>
              <p:nvPr/>
            </p:nvSpPr>
            <p:spPr>
              <a:xfrm>
                <a:off x="8757126" y="2521490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00BA38">
                  <a:alpha val="15000"/>
                </a:srgbClr>
              </a:solidFill>
              <a:ln w="9007" cap="rnd">
                <a:solidFill>
                  <a:srgbClr val="00BA38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616" name="Freeform: Shape 615">
                <a:extLst>
                  <a:ext uri="{FF2B5EF4-FFF2-40B4-BE49-F238E27FC236}">
                    <a16:creationId xmlns:a16="http://schemas.microsoft.com/office/drawing/2014/main" id="{F574A8A3-59C1-405C-BE60-123F42978DD9}"/>
                  </a:ext>
                </a:extLst>
              </p:cNvPr>
              <p:cNvSpPr/>
              <p:nvPr/>
            </p:nvSpPr>
            <p:spPr>
              <a:xfrm>
                <a:off x="7746198" y="2933991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00BA38">
                  <a:alpha val="15000"/>
                </a:srgbClr>
              </a:solidFill>
              <a:ln w="9007" cap="rnd">
                <a:solidFill>
                  <a:srgbClr val="00BA38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617" name="Freeform: Shape 616">
                <a:extLst>
                  <a:ext uri="{FF2B5EF4-FFF2-40B4-BE49-F238E27FC236}">
                    <a16:creationId xmlns:a16="http://schemas.microsoft.com/office/drawing/2014/main" id="{7A819408-0EF8-40F0-ABD7-0AB3C654D9BD}"/>
                  </a:ext>
                </a:extLst>
              </p:cNvPr>
              <p:cNvSpPr/>
              <p:nvPr/>
            </p:nvSpPr>
            <p:spPr>
              <a:xfrm>
                <a:off x="9104082" y="2329954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00BA38">
                  <a:alpha val="15000"/>
                </a:srgbClr>
              </a:solidFill>
              <a:ln w="9007" cap="rnd">
                <a:solidFill>
                  <a:srgbClr val="00BA38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618" name="Freeform: Shape 617">
                <a:extLst>
                  <a:ext uri="{FF2B5EF4-FFF2-40B4-BE49-F238E27FC236}">
                    <a16:creationId xmlns:a16="http://schemas.microsoft.com/office/drawing/2014/main" id="{E6CA916E-B5A7-4506-806F-3E881312C06C}"/>
                  </a:ext>
                </a:extLst>
              </p:cNvPr>
              <p:cNvSpPr/>
              <p:nvPr/>
            </p:nvSpPr>
            <p:spPr>
              <a:xfrm>
                <a:off x="8635216" y="2582630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00BA38">
                  <a:alpha val="15000"/>
                </a:srgbClr>
              </a:solidFill>
              <a:ln w="9007" cap="rnd">
                <a:solidFill>
                  <a:srgbClr val="00BA38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619" name="Freeform: Shape 618">
                <a:extLst>
                  <a:ext uri="{FF2B5EF4-FFF2-40B4-BE49-F238E27FC236}">
                    <a16:creationId xmlns:a16="http://schemas.microsoft.com/office/drawing/2014/main" id="{B9FB0476-3E79-4D5D-966F-09176877298A}"/>
                  </a:ext>
                </a:extLst>
              </p:cNvPr>
              <p:cNvSpPr/>
              <p:nvPr/>
            </p:nvSpPr>
            <p:spPr>
              <a:xfrm>
                <a:off x="8552885" y="2619541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00BA38">
                  <a:alpha val="15000"/>
                </a:srgbClr>
              </a:solidFill>
              <a:ln w="9007" cap="rnd">
                <a:solidFill>
                  <a:srgbClr val="00BA38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620" name="Freeform: Shape 619">
                <a:extLst>
                  <a:ext uri="{FF2B5EF4-FFF2-40B4-BE49-F238E27FC236}">
                    <a16:creationId xmlns:a16="http://schemas.microsoft.com/office/drawing/2014/main" id="{446FF829-ED9F-4F3B-A39A-9DB4F322FA41}"/>
                  </a:ext>
                </a:extLst>
              </p:cNvPr>
              <p:cNvSpPr/>
              <p:nvPr/>
            </p:nvSpPr>
            <p:spPr>
              <a:xfrm>
                <a:off x="8703212" y="2549650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69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69"/>
                      <a:pt x="24737" y="49469"/>
                    </a:cubicBezTo>
                    <a:cubicBezTo>
                      <a:pt x="11075" y="49469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00BA38">
                  <a:alpha val="15000"/>
                </a:srgbClr>
              </a:solidFill>
              <a:ln w="9007" cap="rnd">
                <a:solidFill>
                  <a:srgbClr val="00BA38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621" name="Freeform: Shape 620">
                <a:extLst>
                  <a:ext uri="{FF2B5EF4-FFF2-40B4-BE49-F238E27FC236}">
                    <a16:creationId xmlns:a16="http://schemas.microsoft.com/office/drawing/2014/main" id="{D1A54321-3B5C-4CCF-8E55-774FB4A0A912}"/>
                  </a:ext>
                </a:extLst>
              </p:cNvPr>
              <p:cNvSpPr/>
              <p:nvPr/>
            </p:nvSpPr>
            <p:spPr>
              <a:xfrm>
                <a:off x="8773491" y="2513118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00BA38">
                  <a:alpha val="15000"/>
                </a:srgbClr>
              </a:solidFill>
              <a:ln w="9007" cap="rnd">
                <a:solidFill>
                  <a:srgbClr val="00BA38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622" name="Freeform: Shape 621">
                <a:extLst>
                  <a:ext uri="{FF2B5EF4-FFF2-40B4-BE49-F238E27FC236}">
                    <a16:creationId xmlns:a16="http://schemas.microsoft.com/office/drawing/2014/main" id="{10954293-E41C-4886-8937-7916A8DDFB24}"/>
                  </a:ext>
                </a:extLst>
              </p:cNvPr>
              <p:cNvSpPr/>
              <p:nvPr/>
            </p:nvSpPr>
            <p:spPr>
              <a:xfrm>
                <a:off x="8973672" y="2399592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00BA38">
                  <a:alpha val="15000"/>
                </a:srgbClr>
              </a:solidFill>
              <a:ln w="9007" cap="rnd">
                <a:solidFill>
                  <a:srgbClr val="00BA38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623" name="Freeform: Shape 622">
                <a:extLst>
                  <a:ext uri="{FF2B5EF4-FFF2-40B4-BE49-F238E27FC236}">
                    <a16:creationId xmlns:a16="http://schemas.microsoft.com/office/drawing/2014/main" id="{17E5AEC0-00FC-47C0-9ED1-77A0546B5A5A}"/>
                  </a:ext>
                </a:extLst>
              </p:cNvPr>
              <p:cNvSpPr/>
              <p:nvPr/>
            </p:nvSpPr>
            <p:spPr>
              <a:xfrm>
                <a:off x="8184237" y="2744864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69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69"/>
                      <a:pt x="24737" y="49469"/>
                    </a:cubicBezTo>
                    <a:cubicBezTo>
                      <a:pt x="11075" y="49469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00BA38">
                  <a:alpha val="15000"/>
                </a:srgbClr>
              </a:solidFill>
              <a:ln w="9007" cap="rnd">
                <a:solidFill>
                  <a:srgbClr val="00BA38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624" name="Freeform: Shape 623">
                <a:extLst>
                  <a:ext uri="{FF2B5EF4-FFF2-40B4-BE49-F238E27FC236}">
                    <a16:creationId xmlns:a16="http://schemas.microsoft.com/office/drawing/2014/main" id="{31B1925B-215B-4BD7-9F56-BB0E9F34AF80}"/>
                  </a:ext>
                </a:extLst>
              </p:cNvPr>
              <p:cNvSpPr/>
              <p:nvPr/>
            </p:nvSpPr>
            <p:spPr>
              <a:xfrm>
                <a:off x="8257815" y="2721398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00BA38">
                  <a:alpha val="15000"/>
                </a:srgbClr>
              </a:solidFill>
              <a:ln w="9007" cap="rnd">
                <a:solidFill>
                  <a:srgbClr val="00BA38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625" name="Freeform: Shape 624">
                <a:extLst>
                  <a:ext uri="{FF2B5EF4-FFF2-40B4-BE49-F238E27FC236}">
                    <a16:creationId xmlns:a16="http://schemas.microsoft.com/office/drawing/2014/main" id="{639DB24E-6312-48A1-AB5E-F6DC8786D9B9}"/>
                  </a:ext>
                </a:extLst>
              </p:cNvPr>
              <p:cNvSpPr/>
              <p:nvPr/>
            </p:nvSpPr>
            <p:spPr>
              <a:xfrm>
                <a:off x="8125756" y="2766682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69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69"/>
                      <a:pt x="24737" y="49469"/>
                    </a:cubicBezTo>
                    <a:cubicBezTo>
                      <a:pt x="11075" y="49469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00BA38">
                  <a:alpha val="15000"/>
                </a:srgbClr>
              </a:solidFill>
              <a:ln w="9007" cap="rnd">
                <a:solidFill>
                  <a:srgbClr val="00BA38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626" name="Freeform: Shape 625">
                <a:extLst>
                  <a:ext uri="{FF2B5EF4-FFF2-40B4-BE49-F238E27FC236}">
                    <a16:creationId xmlns:a16="http://schemas.microsoft.com/office/drawing/2014/main" id="{19A26B22-DC31-4083-B01C-CC3D6220EF86}"/>
                  </a:ext>
                </a:extLst>
              </p:cNvPr>
              <p:cNvSpPr/>
              <p:nvPr/>
            </p:nvSpPr>
            <p:spPr>
              <a:xfrm>
                <a:off x="8594241" y="2601022"/>
                <a:ext cx="49474" cy="49469"/>
              </a:xfrm>
              <a:custGeom>
                <a:avLst/>
                <a:gdLst>
                  <a:gd name="connsiteX0" fmla="*/ 49475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5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5" y="24735"/>
                    </a:moveTo>
                    <a:cubicBezTo>
                      <a:pt x="49475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5" y="11074"/>
                      <a:pt x="49475" y="24735"/>
                    </a:cubicBezTo>
                    <a:close/>
                  </a:path>
                </a:pathLst>
              </a:custGeom>
              <a:solidFill>
                <a:srgbClr val="00BA38">
                  <a:alpha val="15000"/>
                </a:srgbClr>
              </a:solidFill>
              <a:ln w="9007" cap="rnd">
                <a:solidFill>
                  <a:srgbClr val="00BA38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627" name="Freeform: Shape 626">
                <a:extLst>
                  <a:ext uri="{FF2B5EF4-FFF2-40B4-BE49-F238E27FC236}">
                    <a16:creationId xmlns:a16="http://schemas.microsoft.com/office/drawing/2014/main" id="{B51BF085-A31A-4E41-BC88-87C80BD86868}"/>
                  </a:ext>
                </a:extLst>
              </p:cNvPr>
              <p:cNvSpPr/>
              <p:nvPr/>
            </p:nvSpPr>
            <p:spPr>
              <a:xfrm>
                <a:off x="8826264" y="2483564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00BA38">
                  <a:alpha val="15000"/>
                </a:srgbClr>
              </a:solidFill>
              <a:ln w="9007" cap="rnd">
                <a:solidFill>
                  <a:srgbClr val="00BA38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628" name="Freeform: Shape 627">
                <a:extLst>
                  <a:ext uri="{FF2B5EF4-FFF2-40B4-BE49-F238E27FC236}">
                    <a16:creationId xmlns:a16="http://schemas.microsoft.com/office/drawing/2014/main" id="{7448B191-4F88-4BD9-A9EC-A51C4743E11B}"/>
                  </a:ext>
                </a:extLst>
              </p:cNvPr>
              <p:cNvSpPr/>
              <p:nvPr/>
            </p:nvSpPr>
            <p:spPr>
              <a:xfrm>
                <a:off x="8559355" y="2616751"/>
                <a:ext cx="49474" cy="49469"/>
              </a:xfrm>
              <a:custGeom>
                <a:avLst/>
                <a:gdLst>
                  <a:gd name="connsiteX0" fmla="*/ 49475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5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5" y="24735"/>
                    </a:moveTo>
                    <a:cubicBezTo>
                      <a:pt x="49475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5" y="11074"/>
                      <a:pt x="49475" y="24735"/>
                    </a:cubicBezTo>
                    <a:close/>
                  </a:path>
                </a:pathLst>
              </a:custGeom>
              <a:solidFill>
                <a:srgbClr val="00BA38">
                  <a:alpha val="15000"/>
                </a:srgbClr>
              </a:solidFill>
              <a:ln w="9007" cap="rnd">
                <a:solidFill>
                  <a:srgbClr val="00BA38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629" name="Freeform: Shape 628">
                <a:extLst>
                  <a:ext uri="{FF2B5EF4-FFF2-40B4-BE49-F238E27FC236}">
                    <a16:creationId xmlns:a16="http://schemas.microsoft.com/office/drawing/2014/main" id="{DADBE9F4-0459-4701-9624-ADFBD051C761}"/>
                  </a:ext>
                </a:extLst>
              </p:cNvPr>
              <p:cNvSpPr/>
              <p:nvPr/>
            </p:nvSpPr>
            <p:spPr>
              <a:xfrm>
                <a:off x="8547811" y="2621444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00BA38">
                  <a:alpha val="15000"/>
                </a:srgbClr>
              </a:solidFill>
              <a:ln w="9007" cap="rnd">
                <a:solidFill>
                  <a:srgbClr val="00BA38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630" name="Freeform: Shape 629">
                <a:extLst>
                  <a:ext uri="{FF2B5EF4-FFF2-40B4-BE49-F238E27FC236}">
                    <a16:creationId xmlns:a16="http://schemas.microsoft.com/office/drawing/2014/main" id="{EDF56FCC-2D1E-4B73-AF14-3B990A4923D2}"/>
                  </a:ext>
                </a:extLst>
              </p:cNvPr>
              <p:cNvSpPr/>
              <p:nvPr/>
            </p:nvSpPr>
            <p:spPr>
              <a:xfrm>
                <a:off x="9545546" y="2165563"/>
                <a:ext cx="49474" cy="49469"/>
              </a:xfrm>
              <a:custGeom>
                <a:avLst/>
                <a:gdLst>
                  <a:gd name="connsiteX0" fmla="*/ 49475 w 49474"/>
                  <a:gd name="connsiteY0" fmla="*/ 24735 h 49469"/>
                  <a:gd name="connsiteX1" fmla="*/ 24737 w 49474"/>
                  <a:gd name="connsiteY1" fmla="*/ 49469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5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5" y="24735"/>
                    </a:moveTo>
                    <a:cubicBezTo>
                      <a:pt x="49475" y="38395"/>
                      <a:pt x="38399" y="49469"/>
                      <a:pt x="24737" y="49469"/>
                    </a:cubicBezTo>
                    <a:cubicBezTo>
                      <a:pt x="11075" y="49469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5" y="11074"/>
                      <a:pt x="49475" y="24735"/>
                    </a:cubicBezTo>
                    <a:close/>
                  </a:path>
                </a:pathLst>
              </a:custGeom>
              <a:solidFill>
                <a:srgbClr val="00BA38">
                  <a:alpha val="15000"/>
                </a:srgbClr>
              </a:solidFill>
              <a:ln w="9007" cap="rnd">
                <a:solidFill>
                  <a:srgbClr val="00BA38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631" name="Freeform: Shape 630">
                <a:extLst>
                  <a:ext uri="{FF2B5EF4-FFF2-40B4-BE49-F238E27FC236}">
                    <a16:creationId xmlns:a16="http://schemas.microsoft.com/office/drawing/2014/main" id="{19A81237-F970-4805-ADD1-867AA82D932E}"/>
                  </a:ext>
                </a:extLst>
              </p:cNvPr>
              <p:cNvSpPr/>
              <p:nvPr/>
            </p:nvSpPr>
            <p:spPr>
              <a:xfrm>
                <a:off x="8810914" y="2492443"/>
                <a:ext cx="49474" cy="49469"/>
              </a:xfrm>
              <a:custGeom>
                <a:avLst/>
                <a:gdLst>
                  <a:gd name="connsiteX0" fmla="*/ 49475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5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5" y="24735"/>
                    </a:moveTo>
                    <a:cubicBezTo>
                      <a:pt x="49475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5" y="11074"/>
                      <a:pt x="49475" y="24735"/>
                    </a:cubicBezTo>
                    <a:close/>
                  </a:path>
                </a:pathLst>
              </a:custGeom>
              <a:solidFill>
                <a:srgbClr val="00BA38">
                  <a:alpha val="15000"/>
                </a:srgbClr>
              </a:solidFill>
              <a:ln w="9007" cap="rnd">
                <a:solidFill>
                  <a:srgbClr val="00BA38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632" name="Freeform: Shape 631">
                <a:extLst>
                  <a:ext uri="{FF2B5EF4-FFF2-40B4-BE49-F238E27FC236}">
                    <a16:creationId xmlns:a16="http://schemas.microsoft.com/office/drawing/2014/main" id="{3ECA4995-2CA9-4393-AA07-8C7065D988C0}"/>
                  </a:ext>
                </a:extLst>
              </p:cNvPr>
              <p:cNvSpPr/>
              <p:nvPr/>
            </p:nvSpPr>
            <p:spPr>
              <a:xfrm>
                <a:off x="8499859" y="2639583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00BA38">
                  <a:alpha val="15000"/>
                </a:srgbClr>
              </a:solidFill>
              <a:ln w="9007" cap="rnd">
                <a:solidFill>
                  <a:srgbClr val="00BA38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633" name="Freeform: Shape 632">
                <a:extLst>
                  <a:ext uri="{FF2B5EF4-FFF2-40B4-BE49-F238E27FC236}">
                    <a16:creationId xmlns:a16="http://schemas.microsoft.com/office/drawing/2014/main" id="{B3972C34-870B-4514-A41C-EBAD38D2EAB4}"/>
                  </a:ext>
                </a:extLst>
              </p:cNvPr>
              <p:cNvSpPr/>
              <p:nvPr/>
            </p:nvSpPr>
            <p:spPr>
              <a:xfrm>
                <a:off x="8468145" y="2651506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00BA38">
                  <a:alpha val="15000"/>
                </a:srgbClr>
              </a:solidFill>
              <a:ln w="9007" cap="rnd">
                <a:solidFill>
                  <a:srgbClr val="00BA38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634" name="Freeform: Shape 633">
                <a:extLst>
                  <a:ext uri="{FF2B5EF4-FFF2-40B4-BE49-F238E27FC236}">
                    <a16:creationId xmlns:a16="http://schemas.microsoft.com/office/drawing/2014/main" id="{7AEBC865-35AF-44AE-B375-2445ABBD78DD}"/>
                  </a:ext>
                </a:extLst>
              </p:cNvPr>
              <p:cNvSpPr/>
              <p:nvPr/>
            </p:nvSpPr>
            <p:spPr>
              <a:xfrm>
                <a:off x="8270247" y="2717466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00BA38">
                  <a:alpha val="15000"/>
                </a:srgbClr>
              </a:solidFill>
              <a:ln w="9007" cap="rnd">
                <a:solidFill>
                  <a:srgbClr val="00BA38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635" name="Freeform: Shape 634">
                <a:extLst>
                  <a:ext uri="{FF2B5EF4-FFF2-40B4-BE49-F238E27FC236}">
                    <a16:creationId xmlns:a16="http://schemas.microsoft.com/office/drawing/2014/main" id="{E4E01ECB-26A1-4FCC-A417-B0DC5C0AF1A7}"/>
                  </a:ext>
                </a:extLst>
              </p:cNvPr>
              <p:cNvSpPr/>
              <p:nvPr/>
            </p:nvSpPr>
            <p:spPr>
              <a:xfrm>
                <a:off x="8382389" y="2681188"/>
                <a:ext cx="49474" cy="49469"/>
              </a:xfrm>
              <a:custGeom>
                <a:avLst/>
                <a:gdLst>
                  <a:gd name="connsiteX0" fmla="*/ 49475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5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5" y="24735"/>
                    </a:moveTo>
                    <a:cubicBezTo>
                      <a:pt x="49475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5" y="11074"/>
                      <a:pt x="49475" y="24735"/>
                    </a:cubicBezTo>
                    <a:close/>
                  </a:path>
                </a:pathLst>
              </a:custGeom>
              <a:solidFill>
                <a:srgbClr val="00BA38">
                  <a:alpha val="15000"/>
                </a:srgbClr>
              </a:solidFill>
              <a:ln w="9007" cap="rnd">
                <a:solidFill>
                  <a:srgbClr val="00BA38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636" name="Freeform: Shape 635">
                <a:extLst>
                  <a:ext uri="{FF2B5EF4-FFF2-40B4-BE49-F238E27FC236}">
                    <a16:creationId xmlns:a16="http://schemas.microsoft.com/office/drawing/2014/main" id="{A8CB1341-7545-4F89-9BE0-F021A94666E2}"/>
                  </a:ext>
                </a:extLst>
              </p:cNvPr>
              <p:cNvSpPr/>
              <p:nvPr/>
            </p:nvSpPr>
            <p:spPr>
              <a:xfrm>
                <a:off x="8466242" y="2652268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00BA38">
                  <a:alpha val="15000"/>
                </a:srgbClr>
              </a:solidFill>
              <a:ln w="9007" cap="rnd">
                <a:solidFill>
                  <a:srgbClr val="00BA38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637" name="Freeform: Shape 636">
                <a:extLst>
                  <a:ext uri="{FF2B5EF4-FFF2-40B4-BE49-F238E27FC236}">
                    <a16:creationId xmlns:a16="http://schemas.microsoft.com/office/drawing/2014/main" id="{307AAC1F-F600-47FA-8CA1-CCE74D345640}"/>
                  </a:ext>
                </a:extLst>
              </p:cNvPr>
              <p:cNvSpPr/>
              <p:nvPr/>
            </p:nvSpPr>
            <p:spPr>
              <a:xfrm>
                <a:off x="9115118" y="2324627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00BA38">
                  <a:alpha val="15000"/>
                </a:srgbClr>
              </a:solidFill>
              <a:ln w="9007" cap="rnd">
                <a:solidFill>
                  <a:srgbClr val="00BA38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638" name="Freeform: Shape 637">
                <a:extLst>
                  <a:ext uri="{FF2B5EF4-FFF2-40B4-BE49-F238E27FC236}">
                    <a16:creationId xmlns:a16="http://schemas.microsoft.com/office/drawing/2014/main" id="{5E863641-850F-43DC-88E6-25F7F5321527}"/>
                  </a:ext>
                </a:extLst>
              </p:cNvPr>
              <p:cNvSpPr/>
              <p:nvPr/>
            </p:nvSpPr>
            <p:spPr>
              <a:xfrm>
                <a:off x="8881700" y="2452360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69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69"/>
                      <a:pt x="24737" y="49469"/>
                    </a:cubicBezTo>
                    <a:cubicBezTo>
                      <a:pt x="11075" y="49469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00BA38">
                  <a:alpha val="15000"/>
                </a:srgbClr>
              </a:solidFill>
              <a:ln w="9007" cap="rnd">
                <a:solidFill>
                  <a:srgbClr val="00BA38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639" name="Freeform: Shape 638">
                <a:extLst>
                  <a:ext uri="{FF2B5EF4-FFF2-40B4-BE49-F238E27FC236}">
                    <a16:creationId xmlns:a16="http://schemas.microsoft.com/office/drawing/2014/main" id="{3CAABD44-F97D-4B52-8A7E-A5CC7DCF1334}"/>
                  </a:ext>
                </a:extLst>
              </p:cNvPr>
              <p:cNvSpPr/>
              <p:nvPr/>
            </p:nvSpPr>
            <p:spPr>
              <a:xfrm>
                <a:off x="7768271" y="2923336"/>
                <a:ext cx="49474" cy="49469"/>
              </a:xfrm>
              <a:custGeom>
                <a:avLst/>
                <a:gdLst>
                  <a:gd name="connsiteX0" fmla="*/ 49475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5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5" y="24735"/>
                    </a:moveTo>
                    <a:cubicBezTo>
                      <a:pt x="49475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5" y="11074"/>
                      <a:pt x="49475" y="24735"/>
                    </a:cubicBezTo>
                    <a:close/>
                  </a:path>
                </a:pathLst>
              </a:custGeom>
              <a:solidFill>
                <a:srgbClr val="00BA38">
                  <a:alpha val="15000"/>
                </a:srgbClr>
              </a:solidFill>
              <a:ln w="9007" cap="rnd">
                <a:solidFill>
                  <a:srgbClr val="00BA38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640" name="Freeform: Shape 639">
                <a:extLst>
                  <a:ext uri="{FF2B5EF4-FFF2-40B4-BE49-F238E27FC236}">
                    <a16:creationId xmlns:a16="http://schemas.microsoft.com/office/drawing/2014/main" id="{1272C8C4-6DB2-4AEE-A197-D6E52F80EC3F}"/>
                  </a:ext>
                </a:extLst>
              </p:cNvPr>
              <p:cNvSpPr/>
              <p:nvPr/>
            </p:nvSpPr>
            <p:spPr>
              <a:xfrm>
                <a:off x="8722748" y="2539375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00BA38">
                  <a:alpha val="15000"/>
                </a:srgbClr>
              </a:solidFill>
              <a:ln w="9007" cap="rnd">
                <a:solidFill>
                  <a:srgbClr val="00BA38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641" name="Freeform: Shape 640">
                <a:extLst>
                  <a:ext uri="{FF2B5EF4-FFF2-40B4-BE49-F238E27FC236}">
                    <a16:creationId xmlns:a16="http://schemas.microsoft.com/office/drawing/2014/main" id="{72E85343-055F-450A-9D74-99002A0B6D3C}"/>
                  </a:ext>
                </a:extLst>
              </p:cNvPr>
              <p:cNvSpPr/>
              <p:nvPr/>
            </p:nvSpPr>
            <p:spPr>
              <a:xfrm>
                <a:off x="8539058" y="2624869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00BA38">
                  <a:alpha val="15000"/>
                </a:srgbClr>
              </a:solidFill>
              <a:ln w="9007" cap="rnd">
                <a:solidFill>
                  <a:srgbClr val="00BA38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642" name="Freeform: Shape 641">
                <a:extLst>
                  <a:ext uri="{FF2B5EF4-FFF2-40B4-BE49-F238E27FC236}">
                    <a16:creationId xmlns:a16="http://schemas.microsoft.com/office/drawing/2014/main" id="{E036B7E4-DF6F-4B11-B6BC-8D1F79183B9F}"/>
                  </a:ext>
                </a:extLst>
              </p:cNvPr>
              <p:cNvSpPr/>
              <p:nvPr/>
            </p:nvSpPr>
            <p:spPr>
              <a:xfrm>
                <a:off x="8024143" y="2806892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00BA38">
                  <a:alpha val="15000"/>
                </a:srgbClr>
              </a:solidFill>
              <a:ln w="9007" cap="rnd">
                <a:solidFill>
                  <a:srgbClr val="00BA38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643" name="Freeform: Shape 642">
                <a:extLst>
                  <a:ext uri="{FF2B5EF4-FFF2-40B4-BE49-F238E27FC236}">
                    <a16:creationId xmlns:a16="http://schemas.microsoft.com/office/drawing/2014/main" id="{3652BCA7-7C09-44C9-9523-0B89737900CE}"/>
                  </a:ext>
                </a:extLst>
              </p:cNvPr>
              <p:cNvSpPr/>
              <p:nvPr/>
            </p:nvSpPr>
            <p:spPr>
              <a:xfrm>
                <a:off x="8302722" y="2706811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69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69"/>
                      <a:pt x="24737" y="49469"/>
                    </a:cubicBezTo>
                    <a:cubicBezTo>
                      <a:pt x="11075" y="49469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00BA38">
                  <a:alpha val="15000"/>
                </a:srgbClr>
              </a:solidFill>
              <a:ln w="9007" cap="rnd">
                <a:solidFill>
                  <a:srgbClr val="00BA38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644" name="Freeform: Shape 643">
                <a:extLst>
                  <a:ext uri="{FF2B5EF4-FFF2-40B4-BE49-F238E27FC236}">
                    <a16:creationId xmlns:a16="http://schemas.microsoft.com/office/drawing/2014/main" id="{2F6389C1-889F-402A-B85D-B819AFCD6436}"/>
                  </a:ext>
                </a:extLst>
              </p:cNvPr>
              <p:cNvSpPr/>
              <p:nvPr/>
            </p:nvSpPr>
            <p:spPr>
              <a:xfrm>
                <a:off x="8332788" y="2697044"/>
                <a:ext cx="49474" cy="49469"/>
              </a:xfrm>
              <a:custGeom>
                <a:avLst/>
                <a:gdLst>
                  <a:gd name="connsiteX0" fmla="*/ 49475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5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5" y="24735"/>
                    </a:moveTo>
                    <a:cubicBezTo>
                      <a:pt x="49475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5" y="11074"/>
                      <a:pt x="49475" y="24735"/>
                    </a:cubicBezTo>
                    <a:close/>
                  </a:path>
                </a:pathLst>
              </a:custGeom>
              <a:solidFill>
                <a:srgbClr val="00BA38">
                  <a:alpha val="15000"/>
                </a:srgbClr>
              </a:solidFill>
              <a:ln w="9007" cap="rnd">
                <a:solidFill>
                  <a:srgbClr val="00BA38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645" name="Freeform: Shape 644">
                <a:extLst>
                  <a:ext uri="{FF2B5EF4-FFF2-40B4-BE49-F238E27FC236}">
                    <a16:creationId xmlns:a16="http://schemas.microsoft.com/office/drawing/2014/main" id="{A063347C-BEED-43BA-8E4F-02DD66A83EA3}"/>
                  </a:ext>
                </a:extLst>
              </p:cNvPr>
              <p:cNvSpPr/>
              <p:nvPr/>
            </p:nvSpPr>
            <p:spPr>
              <a:xfrm>
                <a:off x="7633548" y="2980416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00BA38">
                  <a:alpha val="15000"/>
                </a:srgbClr>
              </a:solidFill>
              <a:ln w="9007" cap="rnd">
                <a:solidFill>
                  <a:srgbClr val="00BA38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646" name="Freeform: Shape 645">
                <a:extLst>
                  <a:ext uri="{FF2B5EF4-FFF2-40B4-BE49-F238E27FC236}">
                    <a16:creationId xmlns:a16="http://schemas.microsoft.com/office/drawing/2014/main" id="{76BBDC99-A9EA-4F2F-A7BE-0A91BC71DF43}"/>
                  </a:ext>
                </a:extLst>
              </p:cNvPr>
              <p:cNvSpPr/>
              <p:nvPr/>
            </p:nvSpPr>
            <p:spPr>
              <a:xfrm>
                <a:off x="8247032" y="2724823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00BA38">
                  <a:alpha val="15000"/>
                </a:srgbClr>
              </a:solidFill>
              <a:ln w="9007" cap="rnd">
                <a:solidFill>
                  <a:srgbClr val="00BA38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647" name="Freeform: Shape 646">
                <a:extLst>
                  <a:ext uri="{FF2B5EF4-FFF2-40B4-BE49-F238E27FC236}">
                    <a16:creationId xmlns:a16="http://schemas.microsoft.com/office/drawing/2014/main" id="{644BD9B0-00F4-4954-BC6E-9E86D9BA6046}"/>
                  </a:ext>
                </a:extLst>
              </p:cNvPr>
              <p:cNvSpPr/>
              <p:nvPr/>
            </p:nvSpPr>
            <p:spPr>
              <a:xfrm>
                <a:off x="9330650" y="2235454"/>
                <a:ext cx="49474" cy="49469"/>
              </a:xfrm>
              <a:custGeom>
                <a:avLst/>
                <a:gdLst>
                  <a:gd name="connsiteX0" fmla="*/ 49475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5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5" y="24735"/>
                    </a:moveTo>
                    <a:cubicBezTo>
                      <a:pt x="49475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5" y="11074"/>
                      <a:pt x="49475" y="24735"/>
                    </a:cubicBezTo>
                    <a:close/>
                  </a:path>
                </a:pathLst>
              </a:custGeom>
              <a:solidFill>
                <a:srgbClr val="00BA38">
                  <a:alpha val="15000"/>
                </a:srgbClr>
              </a:solidFill>
              <a:ln w="9007" cap="rnd">
                <a:solidFill>
                  <a:srgbClr val="00BA38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648" name="Freeform: Shape 647">
                <a:extLst>
                  <a:ext uri="{FF2B5EF4-FFF2-40B4-BE49-F238E27FC236}">
                    <a16:creationId xmlns:a16="http://schemas.microsoft.com/office/drawing/2014/main" id="{903979E2-D5BF-4FD6-A35C-3760850D5E6A}"/>
                  </a:ext>
                </a:extLst>
              </p:cNvPr>
              <p:cNvSpPr/>
              <p:nvPr/>
            </p:nvSpPr>
            <p:spPr>
              <a:xfrm>
                <a:off x="8102034" y="2774927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00BA38">
                  <a:alpha val="15000"/>
                </a:srgbClr>
              </a:solidFill>
              <a:ln w="9007" cap="rnd">
                <a:solidFill>
                  <a:srgbClr val="00BA38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649" name="Freeform: Shape 648">
                <a:extLst>
                  <a:ext uri="{FF2B5EF4-FFF2-40B4-BE49-F238E27FC236}">
                    <a16:creationId xmlns:a16="http://schemas.microsoft.com/office/drawing/2014/main" id="{C323BFCF-7FFE-4316-A1FF-D27600B367DB}"/>
                  </a:ext>
                </a:extLst>
              </p:cNvPr>
              <p:cNvSpPr/>
              <p:nvPr/>
            </p:nvSpPr>
            <p:spPr>
              <a:xfrm>
                <a:off x="8205169" y="2737507"/>
                <a:ext cx="49474" cy="49469"/>
              </a:xfrm>
              <a:custGeom>
                <a:avLst/>
                <a:gdLst>
                  <a:gd name="connsiteX0" fmla="*/ 49475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5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5" y="24735"/>
                    </a:moveTo>
                    <a:cubicBezTo>
                      <a:pt x="49475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5" y="11074"/>
                      <a:pt x="49475" y="24735"/>
                    </a:cubicBezTo>
                    <a:close/>
                  </a:path>
                </a:pathLst>
              </a:custGeom>
              <a:solidFill>
                <a:srgbClr val="00BA38">
                  <a:alpha val="15000"/>
                </a:srgbClr>
              </a:solidFill>
              <a:ln w="9007" cap="rnd">
                <a:solidFill>
                  <a:srgbClr val="00BA38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650" name="Freeform: Shape 649">
                <a:extLst>
                  <a:ext uri="{FF2B5EF4-FFF2-40B4-BE49-F238E27FC236}">
                    <a16:creationId xmlns:a16="http://schemas.microsoft.com/office/drawing/2014/main" id="{60BFB024-4FDA-4C6C-92E8-BA922785FFFC}"/>
                  </a:ext>
                </a:extLst>
              </p:cNvPr>
              <p:cNvSpPr/>
              <p:nvPr/>
            </p:nvSpPr>
            <p:spPr>
              <a:xfrm>
                <a:off x="8942592" y="2417350"/>
                <a:ext cx="49474" cy="49469"/>
              </a:xfrm>
              <a:custGeom>
                <a:avLst/>
                <a:gdLst>
                  <a:gd name="connsiteX0" fmla="*/ 49475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5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5" y="24735"/>
                    </a:moveTo>
                    <a:cubicBezTo>
                      <a:pt x="49475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5" y="11074"/>
                      <a:pt x="49475" y="24735"/>
                    </a:cubicBezTo>
                    <a:close/>
                  </a:path>
                </a:pathLst>
              </a:custGeom>
              <a:solidFill>
                <a:srgbClr val="00BA38">
                  <a:alpha val="15000"/>
                </a:srgbClr>
              </a:solidFill>
              <a:ln w="9007" cap="rnd">
                <a:solidFill>
                  <a:srgbClr val="00BA38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651" name="Freeform: Shape 650">
                <a:extLst>
                  <a:ext uri="{FF2B5EF4-FFF2-40B4-BE49-F238E27FC236}">
                    <a16:creationId xmlns:a16="http://schemas.microsoft.com/office/drawing/2014/main" id="{88B71182-2A82-480E-847C-ACDA55970693}"/>
                  </a:ext>
                </a:extLst>
              </p:cNvPr>
              <p:cNvSpPr/>
              <p:nvPr/>
            </p:nvSpPr>
            <p:spPr>
              <a:xfrm>
                <a:off x="9033549" y="2366866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00BA38">
                  <a:alpha val="15000"/>
                </a:srgbClr>
              </a:solidFill>
              <a:ln w="9007" cap="rnd">
                <a:solidFill>
                  <a:srgbClr val="00BA38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652" name="Freeform: Shape 651">
                <a:extLst>
                  <a:ext uri="{FF2B5EF4-FFF2-40B4-BE49-F238E27FC236}">
                    <a16:creationId xmlns:a16="http://schemas.microsoft.com/office/drawing/2014/main" id="{FD95BA09-4C58-4D8A-8EAA-B386A1C4A3AE}"/>
                  </a:ext>
                </a:extLst>
              </p:cNvPr>
              <p:cNvSpPr/>
              <p:nvPr/>
            </p:nvSpPr>
            <p:spPr>
              <a:xfrm>
                <a:off x="8615173" y="2591636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00BA38">
                  <a:alpha val="15000"/>
                </a:srgbClr>
              </a:solidFill>
              <a:ln w="9007" cap="rnd">
                <a:solidFill>
                  <a:srgbClr val="00BA38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653" name="Freeform: Shape 652">
                <a:extLst>
                  <a:ext uri="{FF2B5EF4-FFF2-40B4-BE49-F238E27FC236}">
                    <a16:creationId xmlns:a16="http://schemas.microsoft.com/office/drawing/2014/main" id="{B15AE7F4-90F9-4D2C-BE5B-A29301576656}"/>
                  </a:ext>
                </a:extLst>
              </p:cNvPr>
              <p:cNvSpPr/>
              <p:nvPr/>
            </p:nvSpPr>
            <p:spPr>
              <a:xfrm>
                <a:off x="9096597" y="2333633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69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69"/>
                      <a:pt x="24737" y="49469"/>
                    </a:cubicBezTo>
                    <a:cubicBezTo>
                      <a:pt x="11075" y="49469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00BA38">
                  <a:alpha val="15000"/>
                </a:srgbClr>
              </a:solidFill>
              <a:ln w="9007" cap="rnd">
                <a:solidFill>
                  <a:srgbClr val="00BA38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654" name="Freeform: Shape 653">
                <a:extLst>
                  <a:ext uri="{FF2B5EF4-FFF2-40B4-BE49-F238E27FC236}">
                    <a16:creationId xmlns:a16="http://schemas.microsoft.com/office/drawing/2014/main" id="{9612C8F0-AC8A-4AF6-89AD-120A5212BA6F}"/>
                  </a:ext>
                </a:extLst>
              </p:cNvPr>
              <p:cNvSpPr/>
              <p:nvPr/>
            </p:nvSpPr>
            <p:spPr>
              <a:xfrm>
                <a:off x="8832607" y="2479885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69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69"/>
                      <a:pt x="24737" y="49469"/>
                    </a:cubicBezTo>
                    <a:cubicBezTo>
                      <a:pt x="11075" y="49469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00BA38">
                  <a:alpha val="15000"/>
                </a:srgbClr>
              </a:solidFill>
              <a:ln w="9007" cap="rnd">
                <a:solidFill>
                  <a:srgbClr val="00BA38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655" name="Freeform: Shape 654">
                <a:extLst>
                  <a:ext uri="{FF2B5EF4-FFF2-40B4-BE49-F238E27FC236}">
                    <a16:creationId xmlns:a16="http://schemas.microsoft.com/office/drawing/2014/main" id="{F02D6FBE-4C70-4EBE-91F9-17371D58AFEE}"/>
                  </a:ext>
                </a:extLst>
              </p:cNvPr>
              <p:cNvSpPr/>
              <p:nvPr/>
            </p:nvSpPr>
            <p:spPr>
              <a:xfrm>
                <a:off x="8658304" y="2572228"/>
                <a:ext cx="49474" cy="49469"/>
              </a:xfrm>
              <a:custGeom>
                <a:avLst/>
                <a:gdLst>
                  <a:gd name="connsiteX0" fmla="*/ 49475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5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5" y="24735"/>
                    </a:moveTo>
                    <a:cubicBezTo>
                      <a:pt x="49475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5" y="11074"/>
                      <a:pt x="49475" y="24735"/>
                    </a:cubicBezTo>
                    <a:close/>
                  </a:path>
                </a:pathLst>
              </a:custGeom>
              <a:solidFill>
                <a:srgbClr val="00BA38">
                  <a:alpha val="15000"/>
                </a:srgbClr>
              </a:solidFill>
              <a:ln w="9007" cap="rnd">
                <a:solidFill>
                  <a:srgbClr val="00BA38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656" name="Freeform: Shape 655">
                <a:extLst>
                  <a:ext uri="{FF2B5EF4-FFF2-40B4-BE49-F238E27FC236}">
                    <a16:creationId xmlns:a16="http://schemas.microsoft.com/office/drawing/2014/main" id="{016EED87-EF37-46E2-9E17-90223B4294C0}"/>
                  </a:ext>
                </a:extLst>
              </p:cNvPr>
              <p:cNvSpPr/>
              <p:nvPr/>
            </p:nvSpPr>
            <p:spPr>
              <a:xfrm>
                <a:off x="8519649" y="2632226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00BA38">
                  <a:alpha val="15000"/>
                </a:srgbClr>
              </a:solidFill>
              <a:ln w="9007" cap="rnd">
                <a:solidFill>
                  <a:srgbClr val="00BA38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657" name="Freeform: Shape 656">
                <a:extLst>
                  <a:ext uri="{FF2B5EF4-FFF2-40B4-BE49-F238E27FC236}">
                    <a16:creationId xmlns:a16="http://schemas.microsoft.com/office/drawing/2014/main" id="{CE15702E-D27E-4476-BFE0-19614C1C7F69}"/>
                  </a:ext>
                </a:extLst>
              </p:cNvPr>
              <p:cNvSpPr/>
              <p:nvPr/>
            </p:nvSpPr>
            <p:spPr>
              <a:xfrm>
                <a:off x="9026699" y="2370545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00BA38">
                  <a:alpha val="15000"/>
                </a:srgbClr>
              </a:solidFill>
              <a:ln w="9007" cap="rnd">
                <a:solidFill>
                  <a:srgbClr val="00BA38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658" name="Freeform: Shape 657">
                <a:extLst>
                  <a:ext uri="{FF2B5EF4-FFF2-40B4-BE49-F238E27FC236}">
                    <a16:creationId xmlns:a16="http://schemas.microsoft.com/office/drawing/2014/main" id="{452989F7-7FF2-4D1D-B5D4-B4DED0F6227C}"/>
                  </a:ext>
                </a:extLst>
              </p:cNvPr>
              <p:cNvSpPr/>
              <p:nvPr/>
            </p:nvSpPr>
            <p:spPr>
              <a:xfrm>
                <a:off x="9016423" y="2376379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00BA38">
                  <a:alpha val="15000"/>
                </a:srgbClr>
              </a:solidFill>
              <a:ln w="9007" cap="rnd">
                <a:solidFill>
                  <a:srgbClr val="00BA38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659" name="Freeform: Shape 658">
                <a:extLst>
                  <a:ext uri="{FF2B5EF4-FFF2-40B4-BE49-F238E27FC236}">
                    <a16:creationId xmlns:a16="http://schemas.microsoft.com/office/drawing/2014/main" id="{ECC8336C-9269-4952-B121-634E465586AF}"/>
                  </a:ext>
                </a:extLst>
              </p:cNvPr>
              <p:cNvSpPr/>
              <p:nvPr/>
            </p:nvSpPr>
            <p:spPr>
              <a:xfrm>
                <a:off x="8969359" y="2402002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69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69"/>
                      <a:pt x="24737" y="49469"/>
                    </a:cubicBezTo>
                    <a:cubicBezTo>
                      <a:pt x="11075" y="49469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00BA38">
                  <a:alpha val="15000"/>
                </a:srgbClr>
              </a:solidFill>
              <a:ln w="9007" cap="rnd">
                <a:solidFill>
                  <a:srgbClr val="00BA38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660" name="Freeform: Shape 659">
                <a:extLst>
                  <a:ext uri="{FF2B5EF4-FFF2-40B4-BE49-F238E27FC236}">
                    <a16:creationId xmlns:a16="http://schemas.microsoft.com/office/drawing/2014/main" id="{B8A2798F-5A98-4448-9DDA-85BFD1BAF945}"/>
                  </a:ext>
                </a:extLst>
              </p:cNvPr>
              <p:cNvSpPr/>
              <p:nvPr/>
            </p:nvSpPr>
            <p:spPr>
              <a:xfrm>
                <a:off x="8404082" y="2674085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00BA38">
                  <a:alpha val="15000"/>
                </a:srgbClr>
              </a:solidFill>
              <a:ln w="9007" cap="rnd">
                <a:solidFill>
                  <a:srgbClr val="00BA38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661" name="Freeform: Shape 660">
                <a:extLst>
                  <a:ext uri="{FF2B5EF4-FFF2-40B4-BE49-F238E27FC236}">
                    <a16:creationId xmlns:a16="http://schemas.microsoft.com/office/drawing/2014/main" id="{F82C3EFB-4AB7-47B6-A203-E18F2B5E640B}"/>
                  </a:ext>
                </a:extLst>
              </p:cNvPr>
              <p:cNvSpPr/>
              <p:nvPr/>
            </p:nvSpPr>
            <p:spPr>
              <a:xfrm>
                <a:off x="8014121" y="2811331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00BA38">
                  <a:alpha val="15000"/>
                </a:srgbClr>
              </a:solidFill>
              <a:ln w="9007" cap="rnd">
                <a:solidFill>
                  <a:srgbClr val="00BA38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662" name="Freeform: Shape 661">
                <a:extLst>
                  <a:ext uri="{FF2B5EF4-FFF2-40B4-BE49-F238E27FC236}">
                    <a16:creationId xmlns:a16="http://schemas.microsoft.com/office/drawing/2014/main" id="{5E495179-8E72-4358-9580-F2CC1122D582}"/>
                  </a:ext>
                </a:extLst>
              </p:cNvPr>
              <p:cNvSpPr/>
              <p:nvPr/>
            </p:nvSpPr>
            <p:spPr>
              <a:xfrm>
                <a:off x="8494404" y="2641739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00BA38">
                  <a:alpha val="15000"/>
                </a:srgbClr>
              </a:solidFill>
              <a:ln w="9007" cap="rnd">
                <a:solidFill>
                  <a:srgbClr val="00BA38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663" name="Freeform: Shape 662">
                <a:extLst>
                  <a:ext uri="{FF2B5EF4-FFF2-40B4-BE49-F238E27FC236}">
                    <a16:creationId xmlns:a16="http://schemas.microsoft.com/office/drawing/2014/main" id="{955A08F0-D1D6-4E62-893D-3A418898DBD2}"/>
                  </a:ext>
                </a:extLst>
              </p:cNvPr>
              <p:cNvSpPr/>
              <p:nvPr/>
            </p:nvSpPr>
            <p:spPr>
              <a:xfrm>
                <a:off x="8373255" y="2684233"/>
                <a:ext cx="49474" cy="49469"/>
              </a:xfrm>
              <a:custGeom>
                <a:avLst/>
                <a:gdLst>
                  <a:gd name="connsiteX0" fmla="*/ 49475 w 49474"/>
                  <a:gd name="connsiteY0" fmla="*/ 24735 h 49469"/>
                  <a:gd name="connsiteX1" fmla="*/ 24737 w 49474"/>
                  <a:gd name="connsiteY1" fmla="*/ 49469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5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5" y="24735"/>
                    </a:moveTo>
                    <a:cubicBezTo>
                      <a:pt x="49475" y="38395"/>
                      <a:pt x="38399" y="49469"/>
                      <a:pt x="24737" y="49469"/>
                    </a:cubicBezTo>
                    <a:cubicBezTo>
                      <a:pt x="11075" y="49469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5" y="11074"/>
                      <a:pt x="49475" y="24735"/>
                    </a:cubicBezTo>
                    <a:close/>
                  </a:path>
                </a:pathLst>
              </a:custGeom>
              <a:solidFill>
                <a:srgbClr val="00BA38">
                  <a:alpha val="15000"/>
                </a:srgbClr>
              </a:solidFill>
              <a:ln w="9007" cap="rnd">
                <a:solidFill>
                  <a:srgbClr val="00BA38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664" name="Freeform: Shape 663">
                <a:extLst>
                  <a:ext uri="{FF2B5EF4-FFF2-40B4-BE49-F238E27FC236}">
                    <a16:creationId xmlns:a16="http://schemas.microsoft.com/office/drawing/2014/main" id="{14EF5713-34C6-4F99-B648-838EDFECA0D7}"/>
                  </a:ext>
                </a:extLst>
              </p:cNvPr>
              <p:cNvSpPr/>
              <p:nvPr/>
            </p:nvSpPr>
            <p:spPr>
              <a:xfrm>
                <a:off x="9349425" y="2229366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69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69"/>
                      <a:pt x="24737" y="49469"/>
                    </a:cubicBezTo>
                    <a:cubicBezTo>
                      <a:pt x="11075" y="49469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00BA38">
                  <a:alpha val="15000"/>
                </a:srgbClr>
              </a:solidFill>
              <a:ln w="9007" cap="rnd">
                <a:solidFill>
                  <a:srgbClr val="00BA38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665" name="Freeform: Shape 664">
                <a:extLst>
                  <a:ext uri="{FF2B5EF4-FFF2-40B4-BE49-F238E27FC236}">
                    <a16:creationId xmlns:a16="http://schemas.microsoft.com/office/drawing/2014/main" id="{3B8695FF-78A7-4E82-9940-60998315929E}"/>
                  </a:ext>
                </a:extLst>
              </p:cNvPr>
              <p:cNvSpPr/>
              <p:nvPr/>
            </p:nvSpPr>
            <p:spPr>
              <a:xfrm>
                <a:off x="8510008" y="2635778"/>
                <a:ext cx="49474" cy="49469"/>
              </a:xfrm>
              <a:custGeom>
                <a:avLst/>
                <a:gdLst>
                  <a:gd name="connsiteX0" fmla="*/ 49475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5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5" y="24735"/>
                    </a:moveTo>
                    <a:cubicBezTo>
                      <a:pt x="49475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5" y="11074"/>
                      <a:pt x="49475" y="24735"/>
                    </a:cubicBezTo>
                    <a:close/>
                  </a:path>
                </a:pathLst>
              </a:custGeom>
              <a:solidFill>
                <a:srgbClr val="00BA38">
                  <a:alpha val="15000"/>
                </a:srgbClr>
              </a:solidFill>
              <a:ln w="9007" cap="rnd">
                <a:solidFill>
                  <a:srgbClr val="00BA38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666" name="Freeform: Shape 665">
                <a:extLst>
                  <a:ext uri="{FF2B5EF4-FFF2-40B4-BE49-F238E27FC236}">
                    <a16:creationId xmlns:a16="http://schemas.microsoft.com/office/drawing/2014/main" id="{464BBE27-A438-49D5-94F5-596128895A37}"/>
                  </a:ext>
                </a:extLst>
              </p:cNvPr>
              <p:cNvSpPr/>
              <p:nvPr/>
            </p:nvSpPr>
            <p:spPr>
              <a:xfrm>
                <a:off x="9448500" y="2196513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00BA38">
                  <a:alpha val="15000"/>
                </a:srgbClr>
              </a:solidFill>
              <a:ln w="9007" cap="rnd">
                <a:solidFill>
                  <a:srgbClr val="00BA38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667" name="Freeform: Shape 666">
                <a:extLst>
                  <a:ext uri="{FF2B5EF4-FFF2-40B4-BE49-F238E27FC236}">
                    <a16:creationId xmlns:a16="http://schemas.microsoft.com/office/drawing/2014/main" id="{28E15E73-192B-4F65-A5E4-361542305683}"/>
                  </a:ext>
                </a:extLst>
              </p:cNvPr>
              <p:cNvSpPr/>
              <p:nvPr/>
            </p:nvSpPr>
            <p:spPr>
              <a:xfrm>
                <a:off x="8664647" y="2569438"/>
                <a:ext cx="49474" cy="49469"/>
              </a:xfrm>
              <a:custGeom>
                <a:avLst/>
                <a:gdLst>
                  <a:gd name="connsiteX0" fmla="*/ 49475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5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5" y="24735"/>
                    </a:moveTo>
                    <a:cubicBezTo>
                      <a:pt x="49475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5" y="11074"/>
                      <a:pt x="49475" y="24735"/>
                    </a:cubicBezTo>
                    <a:close/>
                  </a:path>
                </a:pathLst>
              </a:custGeom>
              <a:solidFill>
                <a:srgbClr val="00BA38">
                  <a:alpha val="15000"/>
                </a:srgbClr>
              </a:solidFill>
              <a:ln w="9007" cap="rnd">
                <a:solidFill>
                  <a:srgbClr val="00BA38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668" name="Freeform: Shape 667">
                <a:extLst>
                  <a:ext uri="{FF2B5EF4-FFF2-40B4-BE49-F238E27FC236}">
                    <a16:creationId xmlns:a16="http://schemas.microsoft.com/office/drawing/2014/main" id="{6CE7D3DE-370E-47FE-842F-DB6A338A67F5}"/>
                  </a:ext>
                </a:extLst>
              </p:cNvPr>
              <p:cNvSpPr/>
              <p:nvPr/>
            </p:nvSpPr>
            <p:spPr>
              <a:xfrm>
                <a:off x="8162925" y="2752983"/>
                <a:ext cx="49474" cy="49469"/>
              </a:xfrm>
              <a:custGeom>
                <a:avLst/>
                <a:gdLst>
                  <a:gd name="connsiteX0" fmla="*/ 49475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5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5" y="24735"/>
                    </a:moveTo>
                    <a:cubicBezTo>
                      <a:pt x="49475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5" y="11074"/>
                      <a:pt x="49475" y="24735"/>
                    </a:cubicBezTo>
                    <a:close/>
                  </a:path>
                </a:pathLst>
              </a:custGeom>
              <a:solidFill>
                <a:srgbClr val="00BA38">
                  <a:alpha val="15000"/>
                </a:srgbClr>
              </a:solidFill>
              <a:ln w="9007" cap="rnd">
                <a:solidFill>
                  <a:srgbClr val="00BA38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669" name="Freeform: Shape 668">
                <a:extLst>
                  <a:ext uri="{FF2B5EF4-FFF2-40B4-BE49-F238E27FC236}">
                    <a16:creationId xmlns:a16="http://schemas.microsoft.com/office/drawing/2014/main" id="{4997211D-40E9-4C32-A090-A07BD3894CEF}"/>
                  </a:ext>
                </a:extLst>
              </p:cNvPr>
              <p:cNvSpPr/>
              <p:nvPr/>
            </p:nvSpPr>
            <p:spPr>
              <a:xfrm>
                <a:off x="7722095" y="2944772"/>
                <a:ext cx="49474" cy="49469"/>
              </a:xfrm>
              <a:custGeom>
                <a:avLst/>
                <a:gdLst>
                  <a:gd name="connsiteX0" fmla="*/ 49475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5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5" y="24735"/>
                    </a:moveTo>
                    <a:cubicBezTo>
                      <a:pt x="49475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5" y="11074"/>
                      <a:pt x="49475" y="24735"/>
                    </a:cubicBezTo>
                    <a:close/>
                  </a:path>
                </a:pathLst>
              </a:custGeom>
              <a:solidFill>
                <a:srgbClr val="00BA38">
                  <a:alpha val="15000"/>
                </a:srgbClr>
              </a:solidFill>
              <a:ln w="9007" cap="rnd">
                <a:solidFill>
                  <a:srgbClr val="00BA38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670" name="Freeform: Shape 669">
                <a:extLst>
                  <a:ext uri="{FF2B5EF4-FFF2-40B4-BE49-F238E27FC236}">
                    <a16:creationId xmlns:a16="http://schemas.microsoft.com/office/drawing/2014/main" id="{1DA215D4-08A8-4795-9DE5-817C07C6EEFF}"/>
                  </a:ext>
                </a:extLst>
              </p:cNvPr>
              <p:cNvSpPr/>
              <p:nvPr/>
            </p:nvSpPr>
            <p:spPr>
              <a:xfrm>
                <a:off x="8234092" y="2728882"/>
                <a:ext cx="49474" cy="49469"/>
              </a:xfrm>
              <a:custGeom>
                <a:avLst/>
                <a:gdLst>
                  <a:gd name="connsiteX0" fmla="*/ 49475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5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5" y="24735"/>
                    </a:moveTo>
                    <a:cubicBezTo>
                      <a:pt x="49475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5" y="11074"/>
                      <a:pt x="49475" y="24735"/>
                    </a:cubicBezTo>
                    <a:close/>
                  </a:path>
                </a:pathLst>
              </a:custGeom>
              <a:solidFill>
                <a:srgbClr val="00BA38">
                  <a:alpha val="15000"/>
                </a:srgbClr>
              </a:solidFill>
              <a:ln w="9007" cap="rnd">
                <a:solidFill>
                  <a:srgbClr val="00BA38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671" name="Freeform: Shape 670">
                <a:extLst>
                  <a:ext uri="{FF2B5EF4-FFF2-40B4-BE49-F238E27FC236}">
                    <a16:creationId xmlns:a16="http://schemas.microsoft.com/office/drawing/2014/main" id="{E8A0000C-FF90-4661-A40A-2BC630BE2D0A}"/>
                  </a:ext>
                </a:extLst>
              </p:cNvPr>
              <p:cNvSpPr/>
              <p:nvPr/>
            </p:nvSpPr>
            <p:spPr>
              <a:xfrm>
                <a:off x="8587518" y="2604066"/>
                <a:ext cx="49474" cy="49469"/>
              </a:xfrm>
              <a:custGeom>
                <a:avLst/>
                <a:gdLst>
                  <a:gd name="connsiteX0" fmla="*/ 49475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5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5" y="24735"/>
                    </a:moveTo>
                    <a:cubicBezTo>
                      <a:pt x="49475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5" y="11074"/>
                      <a:pt x="49475" y="24735"/>
                    </a:cubicBezTo>
                    <a:close/>
                  </a:path>
                </a:pathLst>
              </a:custGeom>
              <a:solidFill>
                <a:srgbClr val="00BA38">
                  <a:alpha val="15000"/>
                </a:srgbClr>
              </a:solidFill>
              <a:ln w="9007" cap="rnd">
                <a:solidFill>
                  <a:srgbClr val="00BA38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672" name="Freeform: Shape 671">
                <a:extLst>
                  <a:ext uri="{FF2B5EF4-FFF2-40B4-BE49-F238E27FC236}">
                    <a16:creationId xmlns:a16="http://schemas.microsoft.com/office/drawing/2014/main" id="{5CFAF339-C6DC-401E-9164-6C9207D3F9A3}"/>
                  </a:ext>
                </a:extLst>
              </p:cNvPr>
              <p:cNvSpPr/>
              <p:nvPr/>
            </p:nvSpPr>
            <p:spPr>
              <a:xfrm>
                <a:off x="8111548" y="2771629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69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69"/>
                      <a:pt x="24737" y="49469"/>
                    </a:cubicBezTo>
                    <a:cubicBezTo>
                      <a:pt x="11075" y="49469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00BA38">
                  <a:alpha val="15000"/>
                </a:srgbClr>
              </a:solidFill>
              <a:ln w="9007" cap="rnd">
                <a:solidFill>
                  <a:srgbClr val="00BA38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673" name="Freeform: Shape 672">
                <a:extLst>
                  <a:ext uri="{FF2B5EF4-FFF2-40B4-BE49-F238E27FC236}">
                    <a16:creationId xmlns:a16="http://schemas.microsoft.com/office/drawing/2014/main" id="{2137D142-BB72-4E04-BA58-9940893F7116}"/>
                  </a:ext>
                </a:extLst>
              </p:cNvPr>
              <p:cNvSpPr/>
              <p:nvPr/>
            </p:nvSpPr>
            <p:spPr>
              <a:xfrm>
                <a:off x="9453701" y="2194991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00BA38">
                  <a:alpha val="15000"/>
                </a:srgbClr>
              </a:solidFill>
              <a:ln w="9007" cap="rnd">
                <a:solidFill>
                  <a:srgbClr val="00BA38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674" name="Freeform: Shape 673">
                <a:extLst>
                  <a:ext uri="{FF2B5EF4-FFF2-40B4-BE49-F238E27FC236}">
                    <a16:creationId xmlns:a16="http://schemas.microsoft.com/office/drawing/2014/main" id="{7283B94B-DF37-45DF-8CCD-CBEFE65E1804}"/>
                  </a:ext>
                </a:extLst>
              </p:cNvPr>
              <p:cNvSpPr/>
              <p:nvPr/>
            </p:nvSpPr>
            <p:spPr>
              <a:xfrm>
                <a:off x="8676191" y="2563983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00BA38">
                  <a:alpha val="15000"/>
                </a:srgbClr>
              </a:solidFill>
              <a:ln w="9007" cap="rnd">
                <a:solidFill>
                  <a:srgbClr val="00BA38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675" name="Freeform: Shape 674">
                <a:extLst>
                  <a:ext uri="{FF2B5EF4-FFF2-40B4-BE49-F238E27FC236}">
                    <a16:creationId xmlns:a16="http://schemas.microsoft.com/office/drawing/2014/main" id="{232A8ECD-4A4F-4EC4-B519-ED3360BAEDD0}"/>
                  </a:ext>
                </a:extLst>
              </p:cNvPr>
              <p:cNvSpPr/>
              <p:nvPr/>
            </p:nvSpPr>
            <p:spPr>
              <a:xfrm>
                <a:off x="8873582" y="2456799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00BA38">
                  <a:alpha val="15000"/>
                </a:srgbClr>
              </a:solidFill>
              <a:ln w="9007" cap="rnd">
                <a:solidFill>
                  <a:srgbClr val="00BA38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676" name="Freeform: Shape 675">
                <a:extLst>
                  <a:ext uri="{FF2B5EF4-FFF2-40B4-BE49-F238E27FC236}">
                    <a16:creationId xmlns:a16="http://schemas.microsoft.com/office/drawing/2014/main" id="{2EA151B6-80CF-4532-9376-9FF26D82BAEB}"/>
                  </a:ext>
                </a:extLst>
              </p:cNvPr>
              <p:cNvSpPr/>
              <p:nvPr/>
            </p:nvSpPr>
            <p:spPr>
              <a:xfrm>
                <a:off x="7959953" y="2833402"/>
                <a:ext cx="49474" cy="49469"/>
              </a:xfrm>
              <a:custGeom>
                <a:avLst/>
                <a:gdLst>
                  <a:gd name="connsiteX0" fmla="*/ 49475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5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5" y="24735"/>
                    </a:moveTo>
                    <a:cubicBezTo>
                      <a:pt x="49475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5" y="11074"/>
                      <a:pt x="49475" y="24735"/>
                    </a:cubicBezTo>
                    <a:close/>
                  </a:path>
                </a:pathLst>
              </a:custGeom>
              <a:solidFill>
                <a:srgbClr val="00BA38">
                  <a:alpha val="15000"/>
                </a:srgbClr>
              </a:solidFill>
              <a:ln w="9007" cap="rnd">
                <a:solidFill>
                  <a:srgbClr val="00BA38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677" name="Freeform: Shape 676">
                <a:extLst>
                  <a:ext uri="{FF2B5EF4-FFF2-40B4-BE49-F238E27FC236}">
                    <a16:creationId xmlns:a16="http://schemas.microsoft.com/office/drawing/2014/main" id="{876A3B87-21C8-4D86-83E8-F0209438C512}"/>
                  </a:ext>
                </a:extLst>
              </p:cNvPr>
              <p:cNvSpPr/>
              <p:nvPr/>
            </p:nvSpPr>
            <p:spPr>
              <a:xfrm>
                <a:off x="8420827" y="2668504"/>
                <a:ext cx="49474" cy="49469"/>
              </a:xfrm>
              <a:custGeom>
                <a:avLst/>
                <a:gdLst>
                  <a:gd name="connsiteX0" fmla="*/ 49475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5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5" y="24735"/>
                    </a:moveTo>
                    <a:cubicBezTo>
                      <a:pt x="49475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5" y="11074"/>
                      <a:pt x="49475" y="24735"/>
                    </a:cubicBezTo>
                    <a:close/>
                  </a:path>
                </a:pathLst>
              </a:custGeom>
              <a:solidFill>
                <a:srgbClr val="00BA38">
                  <a:alpha val="15000"/>
                </a:srgbClr>
              </a:solidFill>
              <a:ln w="9007" cap="rnd">
                <a:solidFill>
                  <a:srgbClr val="00BA38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678" name="Freeform: Shape 677">
                <a:extLst>
                  <a:ext uri="{FF2B5EF4-FFF2-40B4-BE49-F238E27FC236}">
                    <a16:creationId xmlns:a16="http://schemas.microsoft.com/office/drawing/2014/main" id="{CCCA6F3D-4918-4474-B863-882B06F8ECF8}"/>
                  </a:ext>
                </a:extLst>
              </p:cNvPr>
              <p:cNvSpPr/>
              <p:nvPr/>
            </p:nvSpPr>
            <p:spPr>
              <a:xfrm>
                <a:off x="8637119" y="2581742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00BA38">
                  <a:alpha val="15000"/>
                </a:srgbClr>
              </a:solidFill>
              <a:ln w="9007" cap="rnd">
                <a:solidFill>
                  <a:srgbClr val="00BA38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679" name="Freeform: Shape 678">
                <a:extLst>
                  <a:ext uri="{FF2B5EF4-FFF2-40B4-BE49-F238E27FC236}">
                    <a16:creationId xmlns:a16="http://schemas.microsoft.com/office/drawing/2014/main" id="{231435D9-E102-4F33-8F69-C1E6D905A203}"/>
                  </a:ext>
                </a:extLst>
              </p:cNvPr>
              <p:cNvSpPr/>
              <p:nvPr/>
            </p:nvSpPr>
            <p:spPr>
              <a:xfrm>
                <a:off x="8905677" y="2439168"/>
                <a:ext cx="49474" cy="49469"/>
              </a:xfrm>
              <a:custGeom>
                <a:avLst/>
                <a:gdLst>
                  <a:gd name="connsiteX0" fmla="*/ 49475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5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5" y="24735"/>
                    </a:moveTo>
                    <a:cubicBezTo>
                      <a:pt x="49475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5" y="11074"/>
                      <a:pt x="49475" y="24735"/>
                    </a:cubicBezTo>
                    <a:close/>
                  </a:path>
                </a:pathLst>
              </a:custGeom>
              <a:solidFill>
                <a:srgbClr val="00BA38">
                  <a:alpha val="15000"/>
                </a:srgbClr>
              </a:solidFill>
              <a:ln w="9007" cap="rnd">
                <a:solidFill>
                  <a:srgbClr val="00BA38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680" name="Freeform: Shape 679">
                <a:extLst>
                  <a:ext uri="{FF2B5EF4-FFF2-40B4-BE49-F238E27FC236}">
                    <a16:creationId xmlns:a16="http://schemas.microsoft.com/office/drawing/2014/main" id="{E4B23331-4BBB-4221-8E56-6732324A4399}"/>
                  </a:ext>
                </a:extLst>
              </p:cNvPr>
              <p:cNvSpPr/>
              <p:nvPr/>
            </p:nvSpPr>
            <p:spPr>
              <a:xfrm>
                <a:off x="8324922" y="2699454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00BA38">
                  <a:alpha val="15000"/>
                </a:srgbClr>
              </a:solidFill>
              <a:ln w="9007" cap="rnd">
                <a:solidFill>
                  <a:srgbClr val="00BA38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681" name="Freeform: Shape 680">
                <a:extLst>
                  <a:ext uri="{FF2B5EF4-FFF2-40B4-BE49-F238E27FC236}">
                    <a16:creationId xmlns:a16="http://schemas.microsoft.com/office/drawing/2014/main" id="{142FC76E-55D3-470A-8542-63BBD74C30D3}"/>
                  </a:ext>
                </a:extLst>
              </p:cNvPr>
              <p:cNvSpPr/>
              <p:nvPr/>
            </p:nvSpPr>
            <p:spPr>
              <a:xfrm>
                <a:off x="8680124" y="2561827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00BA38">
                  <a:alpha val="15000"/>
                </a:srgbClr>
              </a:solidFill>
              <a:ln w="9007" cap="rnd">
                <a:solidFill>
                  <a:srgbClr val="00BA38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682" name="Freeform: Shape 681">
                <a:extLst>
                  <a:ext uri="{FF2B5EF4-FFF2-40B4-BE49-F238E27FC236}">
                    <a16:creationId xmlns:a16="http://schemas.microsoft.com/office/drawing/2014/main" id="{0D3C8AAB-4CFD-4418-B079-3047BE0177AB}"/>
                  </a:ext>
                </a:extLst>
              </p:cNvPr>
              <p:cNvSpPr/>
              <p:nvPr/>
            </p:nvSpPr>
            <p:spPr>
              <a:xfrm>
                <a:off x="9669994" y="2125860"/>
                <a:ext cx="49474" cy="49469"/>
              </a:xfrm>
              <a:custGeom>
                <a:avLst/>
                <a:gdLst>
                  <a:gd name="connsiteX0" fmla="*/ 49475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5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5" y="24735"/>
                    </a:moveTo>
                    <a:cubicBezTo>
                      <a:pt x="49475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5" y="11074"/>
                      <a:pt x="49475" y="24735"/>
                    </a:cubicBezTo>
                    <a:close/>
                  </a:path>
                </a:pathLst>
              </a:custGeom>
              <a:solidFill>
                <a:srgbClr val="00BA38">
                  <a:alpha val="15000"/>
                </a:srgbClr>
              </a:solidFill>
              <a:ln w="9007" cap="rnd">
                <a:solidFill>
                  <a:srgbClr val="00BA38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683" name="Freeform: Shape 682">
                <a:extLst>
                  <a:ext uri="{FF2B5EF4-FFF2-40B4-BE49-F238E27FC236}">
                    <a16:creationId xmlns:a16="http://schemas.microsoft.com/office/drawing/2014/main" id="{F6F9448B-1BA1-4A82-8159-EED65DB27398}"/>
                  </a:ext>
                </a:extLst>
              </p:cNvPr>
              <p:cNvSpPr/>
              <p:nvPr/>
            </p:nvSpPr>
            <p:spPr>
              <a:xfrm>
                <a:off x="7993697" y="2819957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00BA38">
                  <a:alpha val="15000"/>
                </a:srgbClr>
              </a:solidFill>
              <a:ln w="9007" cap="rnd">
                <a:solidFill>
                  <a:srgbClr val="00BA38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684" name="Freeform: Shape 683">
                <a:extLst>
                  <a:ext uri="{FF2B5EF4-FFF2-40B4-BE49-F238E27FC236}">
                    <a16:creationId xmlns:a16="http://schemas.microsoft.com/office/drawing/2014/main" id="{6DF36831-9800-4446-BF09-F94061529052}"/>
                  </a:ext>
                </a:extLst>
              </p:cNvPr>
              <p:cNvSpPr/>
              <p:nvPr/>
            </p:nvSpPr>
            <p:spPr>
              <a:xfrm>
                <a:off x="8042537" y="2798520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00BA38">
                  <a:alpha val="15000"/>
                </a:srgbClr>
              </a:solidFill>
              <a:ln w="9007" cap="rnd">
                <a:solidFill>
                  <a:srgbClr val="00BA38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685" name="Freeform: Shape 684">
                <a:extLst>
                  <a:ext uri="{FF2B5EF4-FFF2-40B4-BE49-F238E27FC236}">
                    <a16:creationId xmlns:a16="http://schemas.microsoft.com/office/drawing/2014/main" id="{E7477295-647B-4CCB-B38E-6340E643BCF0}"/>
                  </a:ext>
                </a:extLst>
              </p:cNvPr>
              <p:cNvSpPr/>
              <p:nvPr/>
            </p:nvSpPr>
            <p:spPr>
              <a:xfrm>
                <a:off x="8714248" y="2543815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00BA38">
                  <a:alpha val="15000"/>
                </a:srgbClr>
              </a:solidFill>
              <a:ln w="9007" cap="rnd">
                <a:solidFill>
                  <a:srgbClr val="00BA38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686" name="Freeform: Shape 685">
                <a:extLst>
                  <a:ext uri="{FF2B5EF4-FFF2-40B4-BE49-F238E27FC236}">
                    <a16:creationId xmlns:a16="http://schemas.microsoft.com/office/drawing/2014/main" id="{7F77318D-4216-492D-9627-EA21093094EE}"/>
                  </a:ext>
                </a:extLst>
              </p:cNvPr>
              <p:cNvSpPr/>
              <p:nvPr/>
            </p:nvSpPr>
            <p:spPr>
              <a:xfrm>
                <a:off x="8589801" y="2603052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00BA38">
                  <a:alpha val="15000"/>
                </a:srgbClr>
              </a:solidFill>
              <a:ln w="9007" cap="rnd">
                <a:solidFill>
                  <a:srgbClr val="00BA38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687" name="Freeform: Shape 686">
                <a:extLst>
                  <a:ext uri="{FF2B5EF4-FFF2-40B4-BE49-F238E27FC236}">
                    <a16:creationId xmlns:a16="http://schemas.microsoft.com/office/drawing/2014/main" id="{A13D0110-DBF8-4AD7-A210-4FC829063828}"/>
                  </a:ext>
                </a:extLst>
              </p:cNvPr>
              <p:cNvSpPr/>
              <p:nvPr/>
            </p:nvSpPr>
            <p:spPr>
              <a:xfrm>
                <a:off x="8070573" y="2785201"/>
                <a:ext cx="49474" cy="49469"/>
              </a:xfrm>
              <a:custGeom>
                <a:avLst/>
                <a:gdLst>
                  <a:gd name="connsiteX0" fmla="*/ 49475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5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5" y="24735"/>
                    </a:moveTo>
                    <a:cubicBezTo>
                      <a:pt x="49475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5" y="11074"/>
                      <a:pt x="49475" y="24735"/>
                    </a:cubicBezTo>
                    <a:close/>
                  </a:path>
                </a:pathLst>
              </a:custGeom>
              <a:solidFill>
                <a:srgbClr val="00BA38">
                  <a:alpha val="15000"/>
                </a:srgbClr>
              </a:solidFill>
              <a:ln w="9007" cap="rnd">
                <a:solidFill>
                  <a:srgbClr val="00BA38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688" name="Freeform: Shape 687">
                <a:extLst>
                  <a:ext uri="{FF2B5EF4-FFF2-40B4-BE49-F238E27FC236}">
                    <a16:creationId xmlns:a16="http://schemas.microsoft.com/office/drawing/2014/main" id="{5C2A653A-7C08-4894-BFA0-C363D7CEF07C}"/>
                  </a:ext>
                </a:extLst>
              </p:cNvPr>
              <p:cNvSpPr/>
              <p:nvPr/>
            </p:nvSpPr>
            <p:spPr>
              <a:xfrm>
                <a:off x="9571172" y="2157825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69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69"/>
                      <a:pt x="24737" y="49469"/>
                    </a:cubicBezTo>
                    <a:cubicBezTo>
                      <a:pt x="11075" y="49469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00BA38">
                  <a:alpha val="15000"/>
                </a:srgbClr>
              </a:solidFill>
              <a:ln w="9007" cap="rnd">
                <a:solidFill>
                  <a:srgbClr val="00BA38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689" name="Freeform: Shape 688">
                <a:extLst>
                  <a:ext uri="{FF2B5EF4-FFF2-40B4-BE49-F238E27FC236}">
                    <a16:creationId xmlns:a16="http://schemas.microsoft.com/office/drawing/2014/main" id="{1C4944B9-AF1E-4EF1-A433-43FFE1CF7216}"/>
                  </a:ext>
                </a:extLst>
              </p:cNvPr>
              <p:cNvSpPr/>
              <p:nvPr/>
            </p:nvSpPr>
            <p:spPr>
              <a:xfrm>
                <a:off x="8924325" y="2428005"/>
                <a:ext cx="49474" cy="49469"/>
              </a:xfrm>
              <a:custGeom>
                <a:avLst/>
                <a:gdLst>
                  <a:gd name="connsiteX0" fmla="*/ 49475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5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5" y="24735"/>
                    </a:moveTo>
                    <a:cubicBezTo>
                      <a:pt x="49475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5" y="11074"/>
                      <a:pt x="49475" y="24735"/>
                    </a:cubicBezTo>
                    <a:close/>
                  </a:path>
                </a:pathLst>
              </a:custGeom>
              <a:solidFill>
                <a:srgbClr val="00BA38">
                  <a:alpha val="15000"/>
                </a:srgbClr>
              </a:solidFill>
              <a:ln w="9007" cap="rnd">
                <a:solidFill>
                  <a:srgbClr val="00BA38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690" name="Freeform: Shape 689">
                <a:extLst>
                  <a:ext uri="{FF2B5EF4-FFF2-40B4-BE49-F238E27FC236}">
                    <a16:creationId xmlns:a16="http://schemas.microsoft.com/office/drawing/2014/main" id="{2AF7726A-8BD7-417F-B6F7-802FAC89511B}"/>
                  </a:ext>
                </a:extLst>
              </p:cNvPr>
              <p:cNvSpPr/>
              <p:nvPr/>
            </p:nvSpPr>
            <p:spPr>
              <a:xfrm>
                <a:off x="8650946" y="2575526"/>
                <a:ext cx="49474" cy="49469"/>
              </a:xfrm>
              <a:custGeom>
                <a:avLst/>
                <a:gdLst>
                  <a:gd name="connsiteX0" fmla="*/ 49475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5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5" y="24735"/>
                    </a:moveTo>
                    <a:cubicBezTo>
                      <a:pt x="49475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5" y="11074"/>
                      <a:pt x="49475" y="24735"/>
                    </a:cubicBezTo>
                    <a:close/>
                  </a:path>
                </a:pathLst>
              </a:custGeom>
              <a:solidFill>
                <a:srgbClr val="00BA38">
                  <a:alpha val="15000"/>
                </a:srgbClr>
              </a:solidFill>
              <a:ln w="9007" cap="rnd">
                <a:solidFill>
                  <a:srgbClr val="00BA38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691" name="Freeform: Shape 690">
                <a:extLst>
                  <a:ext uri="{FF2B5EF4-FFF2-40B4-BE49-F238E27FC236}">
                    <a16:creationId xmlns:a16="http://schemas.microsoft.com/office/drawing/2014/main" id="{11CADE8D-6EA2-43C7-B397-0BBE1266603B}"/>
                  </a:ext>
                </a:extLst>
              </p:cNvPr>
              <p:cNvSpPr/>
              <p:nvPr/>
            </p:nvSpPr>
            <p:spPr>
              <a:xfrm>
                <a:off x="8918489" y="2431430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00BA38">
                  <a:alpha val="15000"/>
                </a:srgbClr>
              </a:solidFill>
              <a:ln w="9007" cap="rnd">
                <a:solidFill>
                  <a:srgbClr val="00BA38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692" name="Freeform: Shape 691">
                <a:extLst>
                  <a:ext uri="{FF2B5EF4-FFF2-40B4-BE49-F238E27FC236}">
                    <a16:creationId xmlns:a16="http://schemas.microsoft.com/office/drawing/2014/main" id="{66765248-7AFB-4EDE-A26F-8190458FF17E}"/>
                  </a:ext>
                </a:extLst>
              </p:cNvPr>
              <p:cNvSpPr/>
              <p:nvPr/>
            </p:nvSpPr>
            <p:spPr>
              <a:xfrm>
                <a:off x="8852143" y="2468723"/>
                <a:ext cx="49474" cy="49469"/>
              </a:xfrm>
              <a:custGeom>
                <a:avLst/>
                <a:gdLst>
                  <a:gd name="connsiteX0" fmla="*/ 49475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5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5" y="24735"/>
                    </a:moveTo>
                    <a:cubicBezTo>
                      <a:pt x="49475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5" y="11074"/>
                      <a:pt x="49475" y="24735"/>
                    </a:cubicBezTo>
                    <a:close/>
                  </a:path>
                </a:pathLst>
              </a:custGeom>
              <a:solidFill>
                <a:srgbClr val="00BA38">
                  <a:alpha val="15000"/>
                </a:srgbClr>
              </a:solidFill>
              <a:ln w="9007" cap="rnd">
                <a:solidFill>
                  <a:srgbClr val="00BA38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693" name="Freeform: Shape 692">
                <a:extLst>
                  <a:ext uri="{FF2B5EF4-FFF2-40B4-BE49-F238E27FC236}">
                    <a16:creationId xmlns:a16="http://schemas.microsoft.com/office/drawing/2014/main" id="{FCF26ACD-F726-4C63-8F71-C1CC23C9C27F}"/>
                  </a:ext>
                </a:extLst>
              </p:cNvPr>
              <p:cNvSpPr/>
              <p:nvPr/>
            </p:nvSpPr>
            <p:spPr>
              <a:xfrm>
                <a:off x="8276590" y="2715436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00BA38">
                  <a:alpha val="15000"/>
                </a:srgbClr>
              </a:solidFill>
              <a:ln w="9007" cap="rnd">
                <a:solidFill>
                  <a:srgbClr val="00BA38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694" name="Freeform: Shape 693">
                <a:extLst>
                  <a:ext uri="{FF2B5EF4-FFF2-40B4-BE49-F238E27FC236}">
                    <a16:creationId xmlns:a16="http://schemas.microsoft.com/office/drawing/2014/main" id="{A1B37392-9F79-4D50-91BD-44D6E1799313}"/>
                  </a:ext>
                </a:extLst>
              </p:cNvPr>
              <p:cNvSpPr/>
              <p:nvPr/>
            </p:nvSpPr>
            <p:spPr>
              <a:xfrm>
                <a:off x="9016550" y="2376253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69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69"/>
                      <a:pt x="24737" y="49469"/>
                    </a:cubicBezTo>
                    <a:cubicBezTo>
                      <a:pt x="11075" y="49469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00BA38">
                  <a:alpha val="15000"/>
                </a:srgbClr>
              </a:solidFill>
              <a:ln w="9007" cap="rnd">
                <a:solidFill>
                  <a:srgbClr val="00BA38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695" name="Freeform: Shape 694">
                <a:extLst>
                  <a:ext uri="{FF2B5EF4-FFF2-40B4-BE49-F238E27FC236}">
                    <a16:creationId xmlns:a16="http://schemas.microsoft.com/office/drawing/2014/main" id="{349E54E9-8EF0-413F-9362-B661CC85608F}"/>
                  </a:ext>
                </a:extLst>
              </p:cNvPr>
              <p:cNvSpPr/>
              <p:nvPr/>
            </p:nvSpPr>
            <p:spPr>
              <a:xfrm>
                <a:off x="8200348" y="2739030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00BA38">
                  <a:alpha val="15000"/>
                </a:srgbClr>
              </a:solidFill>
              <a:ln w="9007" cap="rnd">
                <a:solidFill>
                  <a:srgbClr val="00BA38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696" name="Freeform: Shape 695">
                <a:extLst>
                  <a:ext uri="{FF2B5EF4-FFF2-40B4-BE49-F238E27FC236}">
                    <a16:creationId xmlns:a16="http://schemas.microsoft.com/office/drawing/2014/main" id="{F3A18D06-CA16-40BC-9F7A-6D8C7DAEA1F0}"/>
                  </a:ext>
                </a:extLst>
              </p:cNvPr>
              <p:cNvSpPr/>
              <p:nvPr/>
            </p:nvSpPr>
            <p:spPr>
              <a:xfrm>
                <a:off x="8915318" y="2433333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69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69"/>
                      <a:pt x="24737" y="49469"/>
                    </a:cubicBezTo>
                    <a:cubicBezTo>
                      <a:pt x="11075" y="49469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00BA38">
                  <a:alpha val="15000"/>
                </a:srgbClr>
              </a:solidFill>
              <a:ln w="9007" cap="rnd">
                <a:solidFill>
                  <a:srgbClr val="00BA38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697" name="Freeform: Shape 696">
                <a:extLst>
                  <a:ext uri="{FF2B5EF4-FFF2-40B4-BE49-F238E27FC236}">
                    <a16:creationId xmlns:a16="http://schemas.microsoft.com/office/drawing/2014/main" id="{2D5B8D72-0288-49AB-B044-49C8C7304C1B}"/>
                  </a:ext>
                </a:extLst>
              </p:cNvPr>
              <p:cNvSpPr/>
              <p:nvPr/>
            </p:nvSpPr>
            <p:spPr>
              <a:xfrm>
                <a:off x="9051182" y="2357226"/>
                <a:ext cx="49474" cy="49469"/>
              </a:xfrm>
              <a:custGeom>
                <a:avLst/>
                <a:gdLst>
                  <a:gd name="connsiteX0" fmla="*/ 49475 w 49474"/>
                  <a:gd name="connsiteY0" fmla="*/ 24735 h 49469"/>
                  <a:gd name="connsiteX1" fmla="*/ 24737 w 49474"/>
                  <a:gd name="connsiteY1" fmla="*/ 49469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5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5" y="24735"/>
                    </a:moveTo>
                    <a:cubicBezTo>
                      <a:pt x="49475" y="38395"/>
                      <a:pt x="38399" y="49469"/>
                      <a:pt x="24737" y="49469"/>
                    </a:cubicBezTo>
                    <a:cubicBezTo>
                      <a:pt x="11075" y="49469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5" y="11074"/>
                      <a:pt x="49475" y="24735"/>
                    </a:cubicBezTo>
                    <a:close/>
                  </a:path>
                </a:pathLst>
              </a:custGeom>
              <a:solidFill>
                <a:srgbClr val="00BA38">
                  <a:alpha val="15000"/>
                </a:srgbClr>
              </a:solidFill>
              <a:ln w="9007" cap="rnd">
                <a:solidFill>
                  <a:srgbClr val="00BA38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698" name="Freeform: Shape 697">
                <a:extLst>
                  <a:ext uri="{FF2B5EF4-FFF2-40B4-BE49-F238E27FC236}">
                    <a16:creationId xmlns:a16="http://schemas.microsoft.com/office/drawing/2014/main" id="{676BFF5F-BE37-4C5F-92B3-2C5B09C06EB0}"/>
                  </a:ext>
                </a:extLst>
              </p:cNvPr>
              <p:cNvSpPr/>
              <p:nvPr/>
            </p:nvSpPr>
            <p:spPr>
              <a:xfrm>
                <a:off x="8712219" y="2544957"/>
                <a:ext cx="49474" cy="49469"/>
              </a:xfrm>
              <a:custGeom>
                <a:avLst/>
                <a:gdLst>
                  <a:gd name="connsiteX0" fmla="*/ 49475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5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5" y="24735"/>
                    </a:moveTo>
                    <a:cubicBezTo>
                      <a:pt x="49475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5" y="11074"/>
                      <a:pt x="49475" y="24735"/>
                    </a:cubicBezTo>
                    <a:close/>
                  </a:path>
                </a:pathLst>
              </a:custGeom>
              <a:solidFill>
                <a:srgbClr val="00BA38">
                  <a:alpha val="15000"/>
                </a:srgbClr>
              </a:solidFill>
              <a:ln w="9007" cap="rnd">
                <a:solidFill>
                  <a:srgbClr val="00BA38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699" name="Freeform: Shape 698">
                <a:extLst>
                  <a:ext uri="{FF2B5EF4-FFF2-40B4-BE49-F238E27FC236}">
                    <a16:creationId xmlns:a16="http://schemas.microsoft.com/office/drawing/2014/main" id="{B6FCF293-6481-4724-A1AF-3FDC0225DA4B}"/>
                  </a:ext>
                </a:extLst>
              </p:cNvPr>
              <p:cNvSpPr/>
              <p:nvPr/>
            </p:nvSpPr>
            <p:spPr>
              <a:xfrm>
                <a:off x="8393679" y="2677510"/>
                <a:ext cx="49474" cy="49469"/>
              </a:xfrm>
              <a:custGeom>
                <a:avLst/>
                <a:gdLst>
                  <a:gd name="connsiteX0" fmla="*/ 49475 w 49474"/>
                  <a:gd name="connsiteY0" fmla="*/ 24735 h 49469"/>
                  <a:gd name="connsiteX1" fmla="*/ 24737 w 49474"/>
                  <a:gd name="connsiteY1" fmla="*/ 49469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5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5" y="24735"/>
                    </a:moveTo>
                    <a:cubicBezTo>
                      <a:pt x="49475" y="38395"/>
                      <a:pt x="38399" y="49469"/>
                      <a:pt x="24737" y="49469"/>
                    </a:cubicBezTo>
                    <a:cubicBezTo>
                      <a:pt x="11075" y="49469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5" y="11074"/>
                      <a:pt x="49475" y="24735"/>
                    </a:cubicBezTo>
                    <a:close/>
                  </a:path>
                </a:pathLst>
              </a:custGeom>
              <a:solidFill>
                <a:srgbClr val="00BA38">
                  <a:alpha val="15000"/>
                </a:srgbClr>
              </a:solidFill>
              <a:ln w="9007" cap="rnd">
                <a:solidFill>
                  <a:srgbClr val="00BA38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700" name="Freeform: Shape 699">
                <a:extLst>
                  <a:ext uri="{FF2B5EF4-FFF2-40B4-BE49-F238E27FC236}">
                    <a16:creationId xmlns:a16="http://schemas.microsoft.com/office/drawing/2014/main" id="{15932CCC-373B-4E6B-BD41-63974592C0D3}"/>
                  </a:ext>
                </a:extLst>
              </p:cNvPr>
              <p:cNvSpPr/>
              <p:nvPr/>
            </p:nvSpPr>
            <p:spPr>
              <a:xfrm>
                <a:off x="8869776" y="2458829"/>
                <a:ext cx="49474" cy="49469"/>
              </a:xfrm>
              <a:custGeom>
                <a:avLst/>
                <a:gdLst>
                  <a:gd name="connsiteX0" fmla="*/ 49475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5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5" y="24735"/>
                    </a:moveTo>
                    <a:cubicBezTo>
                      <a:pt x="49475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5" y="11074"/>
                      <a:pt x="49475" y="24735"/>
                    </a:cubicBezTo>
                    <a:close/>
                  </a:path>
                </a:pathLst>
              </a:custGeom>
              <a:solidFill>
                <a:srgbClr val="00BA38">
                  <a:alpha val="15000"/>
                </a:srgbClr>
              </a:solidFill>
              <a:ln w="9007" cap="rnd">
                <a:solidFill>
                  <a:srgbClr val="00BA38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701" name="Freeform: Shape 700">
                <a:extLst>
                  <a:ext uri="{FF2B5EF4-FFF2-40B4-BE49-F238E27FC236}">
                    <a16:creationId xmlns:a16="http://schemas.microsoft.com/office/drawing/2014/main" id="{485E0C5D-5CDE-4218-AA39-6129670C5238}"/>
                  </a:ext>
                </a:extLst>
              </p:cNvPr>
              <p:cNvSpPr/>
              <p:nvPr/>
            </p:nvSpPr>
            <p:spPr>
              <a:xfrm>
                <a:off x="8169522" y="2750446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69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69"/>
                      <a:pt x="24737" y="49469"/>
                    </a:cubicBezTo>
                    <a:cubicBezTo>
                      <a:pt x="11075" y="49469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00BA38">
                  <a:alpha val="15000"/>
                </a:srgbClr>
              </a:solidFill>
              <a:ln w="9007" cap="rnd">
                <a:solidFill>
                  <a:srgbClr val="00BA38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702" name="Freeform: Shape 701">
                <a:extLst>
                  <a:ext uri="{FF2B5EF4-FFF2-40B4-BE49-F238E27FC236}">
                    <a16:creationId xmlns:a16="http://schemas.microsoft.com/office/drawing/2014/main" id="{B49FFA41-E4AE-404C-B10D-79256A4E2BBF}"/>
                  </a:ext>
                </a:extLst>
              </p:cNvPr>
              <p:cNvSpPr/>
              <p:nvPr/>
            </p:nvSpPr>
            <p:spPr>
              <a:xfrm>
                <a:off x="7882697" y="2870568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00BA38">
                  <a:alpha val="15000"/>
                </a:srgbClr>
              </a:solidFill>
              <a:ln w="9007" cap="rnd">
                <a:solidFill>
                  <a:srgbClr val="00BA38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703" name="Freeform: Shape 702">
                <a:extLst>
                  <a:ext uri="{FF2B5EF4-FFF2-40B4-BE49-F238E27FC236}">
                    <a16:creationId xmlns:a16="http://schemas.microsoft.com/office/drawing/2014/main" id="{86F568B2-10D1-4794-B7CE-DDA4B225B144}"/>
                  </a:ext>
                </a:extLst>
              </p:cNvPr>
              <p:cNvSpPr/>
              <p:nvPr/>
            </p:nvSpPr>
            <p:spPr>
              <a:xfrm>
                <a:off x="8859120" y="2464790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00BA38">
                  <a:alpha val="15000"/>
                </a:srgbClr>
              </a:solidFill>
              <a:ln w="9007" cap="rnd">
                <a:solidFill>
                  <a:srgbClr val="00BA38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704" name="Freeform: Shape 703">
                <a:extLst>
                  <a:ext uri="{FF2B5EF4-FFF2-40B4-BE49-F238E27FC236}">
                    <a16:creationId xmlns:a16="http://schemas.microsoft.com/office/drawing/2014/main" id="{B2A07E48-BED0-4BA3-A2EF-E171A3F52170}"/>
                  </a:ext>
                </a:extLst>
              </p:cNvPr>
              <p:cNvSpPr/>
              <p:nvPr/>
            </p:nvSpPr>
            <p:spPr>
              <a:xfrm>
                <a:off x="8818398" y="2488130"/>
                <a:ext cx="49474" cy="49469"/>
              </a:xfrm>
              <a:custGeom>
                <a:avLst/>
                <a:gdLst>
                  <a:gd name="connsiteX0" fmla="*/ 49475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5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5" y="24735"/>
                    </a:moveTo>
                    <a:cubicBezTo>
                      <a:pt x="49475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5" y="11074"/>
                      <a:pt x="49475" y="24735"/>
                    </a:cubicBezTo>
                    <a:close/>
                  </a:path>
                </a:pathLst>
              </a:custGeom>
              <a:solidFill>
                <a:srgbClr val="00BA38">
                  <a:alpha val="15000"/>
                </a:srgbClr>
              </a:solidFill>
              <a:ln w="9007" cap="rnd">
                <a:solidFill>
                  <a:srgbClr val="00BA38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705" name="Freeform: Shape 704">
                <a:extLst>
                  <a:ext uri="{FF2B5EF4-FFF2-40B4-BE49-F238E27FC236}">
                    <a16:creationId xmlns:a16="http://schemas.microsoft.com/office/drawing/2014/main" id="{7DA7125C-1351-4196-980D-DB65AC43D5DE}"/>
                  </a:ext>
                </a:extLst>
              </p:cNvPr>
              <p:cNvSpPr/>
              <p:nvPr/>
            </p:nvSpPr>
            <p:spPr>
              <a:xfrm>
                <a:off x="8973165" y="2399846"/>
                <a:ext cx="49474" cy="49469"/>
              </a:xfrm>
              <a:custGeom>
                <a:avLst/>
                <a:gdLst>
                  <a:gd name="connsiteX0" fmla="*/ 49475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5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5" y="24735"/>
                    </a:moveTo>
                    <a:cubicBezTo>
                      <a:pt x="49475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5" y="11074"/>
                      <a:pt x="49475" y="24735"/>
                    </a:cubicBezTo>
                    <a:close/>
                  </a:path>
                </a:pathLst>
              </a:custGeom>
              <a:solidFill>
                <a:srgbClr val="00BA38">
                  <a:alpha val="15000"/>
                </a:srgbClr>
              </a:solidFill>
              <a:ln w="9007" cap="rnd">
                <a:solidFill>
                  <a:srgbClr val="00BA38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706" name="Freeform: Shape 705">
                <a:extLst>
                  <a:ext uri="{FF2B5EF4-FFF2-40B4-BE49-F238E27FC236}">
                    <a16:creationId xmlns:a16="http://schemas.microsoft.com/office/drawing/2014/main" id="{CFC57A7A-2EEB-4E3F-ADE9-F0D2B89F31FC}"/>
                  </a:ext>
                </a:extLst>
              </p:cNvPr>
              <p:cNvSpPr/>
              <p:nvPr/>
            </p:nvSpPr>
            <p:spPr>
              <a:xfrm>
                <a:off x="6737807" y="2826045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00BA38">
                  <a:alpha val="15000"/>
                </a:srgbClr>
              </a:solidFill>
              <a:ln w="9007" cap="rnd">
                <a:solidFill>
                  <a:srgbClr val="00BA38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707" name="Freeform: Shape 706">
                <a:extLst>
                  <a:ext uri="{FF2B5EF4-FFF2-40B4-BE49-F238E27FC236}">
                    <a16:creationId xmlns:a16="http://schemas.microsoft.com/office/drawing/2014/main" id="{6BD87590-C08F-4BE7-913D-E14D1AF332CC}"/>
                  </a:ext>
                </a:extLst>
              </p:cNvPr>
              <p:cNvSpPr/>
              <p:nvPr/>
            </p:nvSpPr>
            <p:spPr>
              <a:xfrm>
                <a:off x="7122185" y="3064768"/>
                <a:ext cx="49474" cy="49469"/>
              </a:xfrm>
              <a:custGeom>
                <a:avLst/>
                <a:gdLst>
                  <a:gd name="connsiteX0" fmla="*/ 49475 w 49474"/>
                  <a:gd name="connsiteY0" fmla="*/ 24735 h 49469"/>
                  <a:gd name="connsiteX1" fmla="*/ 24737 w 49474"/>
                  <a:gd name="connsiteY1" fmla="*/ 49469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5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5" y="24735"/>
                    </a:moveTo>
                    <a:cubicBezTo>
                      <a:pt x="49475" y="38395"/>
                      <a:pt x="38399" y="49469"/>
                      <a:pt x="24737" y="49469"/>
                    </a:cubicBezTo>
                    <a:cubicBezTo>
                      <a:pt x="11075" y="49469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5" y="11074"/>
                      <a:pt x="49475" y="24735"/>
                    </a:cubicBezTo>
                    <a:close/>
                  </a:path>
                </a:pathLst>
              </a:custGeom>
              <a:solidFill>
                <a:srgbClr val="00BA38">
                  <a:alpha val="15000"/>
                </a:srgbClr>
              </a:solidFill>
              <a:ln w="9007" cap="rnd">
                <a:solidFill>
                  <a:srgbClr val="00BA38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708" name="Freeform: Shape 707">
                <a:extLst>
                  <a:ext uri="{FF2B5EF4-FFF2-40B4-BE49-F238E27FC236}">
                    <a16:creationId xmlns:a16="http://schemas.microsoft.com/office/drawing/2014/main" id="{7CE49417-0107-42E7-A504-752C93070419}"/>
                  </a:ext>
                </a:extLst>
              </p:cNvPr>
              <p:cNvSpPr/>
              <p:nvPr/>
            </p:nvSpPr>
            <p:spPr>
              <a:xfrm>
                <a:off x="7852378" y="2884648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00BA38">
                  <a:alpha val="15000"/>
                </a:srgbClr>
              </a:solidFill>
              <a:ln w="9007" cap="rnd">
                <a:solidFill>
                  <a:srgbClr val="00BA38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709" name="Freeform: Shape 708">
                <a:extLst>
                  <a:ext uri="{FF2B5EF4-FFF2-40B4-BE49-F238E27FC236}">
                    <a16:creationId xmlns:a16="http://schemas.microsoft.com/office/drawing/2014/main" id="{42644616-525C-4785-AB4B-06A7E020ED02}"/>
                  </a:ext>
                </a:extLst>
              </p:cNvPr>
              <p:cNvSpPr/>
              <p:nvPr/>
            </p:nvSpPr>
            <p:spPr>
              <a:xfrm>
                <a:off x="8565825" y="2613833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00BA38">
                  <a:alpha val="15000"/>
                </a:srgbClr>
              </a:solidFill>
              <a:ln w="9007" cap="rnd">
                <a:solidFill>
                  <a:srgbClr val="00BA38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710" name="Freeform: Shape 709">
                <a:extLst>
                  <a:ext uri="{FF2B5EF4-FFF2-40B4-BE49-F238E27FC236}">
                    <a16:creationId xmlns:a16="http://schemas.microsoft.com/office/drawing/2014/main" id="{74DA6231-2C64-4323-8D35-EC58A9D73BB5}"/>
                  </a:ext>
                </a:extLst>
              </p:cNvPr>
              <p:cNvSpPr/>
              <p:nvPr/>
            </p:nvSpPr>
            <p:spPr>
              <a:xfrm>
                <a:off x="7820029" y="2898347"/>
                <a:ext cx="49474" cy="49469"/>
              </a:xfrm>
              <a:custGeom>
                <a:avLst/>
                <a:gdLst>
                  <a:gd name="connsiteX0" fmla="*/ 49475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5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5" y="24735"/>
                    </a:moveTo>
                    <a:cubicBezTo>
                      <a:pt x="49475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5" y="11074"/>
                      <a:pt x="49475" y="24735"/>
                    </a:cubicBezTo>
                    <a:close/>
                  </a:path>
                </a:pathLst>
              </a:custGeom>
              <a:solidFill>
                <a:srgbClr val="00BA38">
                  <a:alpha val="15000"/>
                </a:srgbClr>
              </a:solidFill>
              <a:ln w="9007" cap="rnd">
                <a:solidFill>
                  <a:srgbClr val="00BA38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711" name="Freeform: Shape 710">
                <a:extLst>
                  <a:ext uri="{FF2B5EF4-FFF2-40B4-BE49-F238E27FC236}">
                    <a16:creationId xmlns:a16="http://schemas.microsoft.com/office/drawing/2014/main" id="{C09EA42D-F0D7-4304-81C4-866D9BCD664C}"/>
                  </a:ext>
                </a:extLst>
              </p:cNvPr>
              <p:cNvSpPr/>
              <p:nvPr/>
            </p:nvSpPr>
            <p:spPr>
              <a:xfrm>
                <a:off x="9604281" y="2148692"/>
                <a:ext cx="49474" cy="49469"/>
              </a:xfrm>
              <a:custGeom>
                <a:avLst/>
                <a:gdLst>
                  <a:gd name="connsiteX0" fmla="*/ 49475 w 49474"/>
                  <a:gd name="connsiteY0" fmla="*/ 24735 h 49469"/>
                  <a:gd name="connsiteX1" fmla="*/ 24737 w 49474"/>
                  <a:gd name="connsiteY1" fmla="*/ 49469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5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5" y="24735"/>
                    </a:moveTo>
                    <a:cubicBezTo>
                      <a:pt x="49475" y="38395"/>
                      <a:pt x="38399" y="49469"/>
                      <a:pt x="24737" y="49469"/>
                    </a:cubicBezTo>
                    <a:cubicBezTo>
                      <a:pt x="11075" y="49469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5" y="11074"/>
                      <a:pt x="49475" y="24735"/>
                    </a:cubicBezTo>
                    <a:close/>
                  </a:path>
                </a:pathLst>
              </a:custGeom>
              <a:solidFill>
                <a:srgbClr val="00BA38">
                  <a:alpha val="15000"/>
                </a:srgbClr>
              </a:solidFill>
              <a:ln w="9007" cap="rnd">
                <a:solidFill>
                  <a:srgbClr val="00BA38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712" name="Freeform: Shape 711">
                <a:extLst>
                  <a:ext uri="{FF2B5EF4-FFF2-40B4-BE49-F238E27FC236}">
                    <a16:creationId xmlns:a16="http://schemas.microsoft.com/office/drawing/2014/main" id="{1A23CF53-B9BE-45E7-8156-8ADCB3AE2E30}"/>
                  </a:ext>
                </a:extLst>
              </p:cNvPr>
              <p:cNvSpPr/>
              <p:nvPr/>
            </p:nvSpPr>
            <p:spPr>
              <a:xfrm>
                <a:off x="8795057" y="2501702"/>
                <a:ext cx="49474" cy="49469"/>
              </a:xfrm>
              <a:custGeom>
                <a:avLst/>
                <a:gdLst>
                  <a:gd name="connsiteX0" fmla="*/ 49475 w 49474"/>
                  <a:gd name="connsiteY0" fmla="*/ 24735 h 49469"/>
                  <a:gd name="connsiteX1" fmla="*/ 24737 w 49474"/>
                  <a:gd name="connsiteY1" fmla="*/ 49469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5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5" y="24735"/>
                    </a:moveTo>
                    <a:cubicBezTo>
                      <a:pt x="49475" y="38395"/>
                      <a:pt x="38399" y="49469"/>
                      <a:pt x="24737" y="49469"/>
                    </a:cubicBezTo>
                    <a:cubicBezTo>
                      <a:pt x="11075" y="49469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5" y="11074"/>
                      <a:pt x="49475" y="24735"/>
                    </a:cubicBezTo>
                    <a:close/>
                  </a:path>
                </a:pathLst>
              </a:custGeom>
              <a:solidFill>
                <a:srgbClr val="00BA38">
                  <a:alpha val="15000"/>
                </a:srgbClr>
              </a:solidFill>
              <a:ln w="9007" cap="rnd">
                <a:solidFill>
                  <a:srgbClr val="00BA38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713" name="Freeform: Shape 712">
                <a:extLst>
                  <a:ext uri="{FF2B5EF4-FFF2-40B4-BE49-F238E27FC236}">
                    <a16:creationId xmlns:a16="http://schemas.microsoft.com/office/drawing/2014/main" id="{18120686-85A7-4F11-B4BA-AD27EA559EBA}"/>
                  </a:ext>
                </a:extLst>
              </p:cNvPr>
              <p:cNvSpPr/>
              <p:nvPr/>
            </p:nvSpPr>
            <p:spPr>
              <a:xfrm>
                <a:off x="9477424" y="2188395"/>
                <a:ext cx="49474" cy="49469"/>
              </a:xfrm>
              <a:custGeom>
                <a:avLst/>
                <a:gdLst>
                  <a:gd name="connsiteX0" fmla="*/ 49475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5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5" y="24735"/>
                    </a:moveTo>
                    <a:cubicBezTo>
                      <a:pt x="49475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5" y="11074"/>
                      <a:pt x="49475" y="24735"/>
                    </a:cubicBezTo>
                    <a:close/>
                  </a:path>
                </a:pathLst>
              </a:custGeom>
              <a:solidFill>
                <a:srgbClr val="00BA38">
                  <a:alpha val="15000"/>
                </a:srgbClr>
              </a:solidFill>
              <a:ln w="9007" cap="rnd">
                <a:solidFill>
                  <a:srgbClr val="00BA38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714" name="Freeform: Shape 713">
                <a:extLst>
                  <a:ext uri="{FF2B5EF4-FFF2-40B4-BE49-F238E27FC236}">
                    <a16:creationId xmlns:a16="http://schemas.microsoft.com/office/drawing/2014/main" id="{42DD2BFE-27B8-4573-BE8E-3F19B6382BF0}"/>
                  </a:ext>
                </a:extLst>
              </p:cNvPr>
              <p:cNvSpPr/>
              <p:nvPr/>
            </p:nvSpPr>
            <p:spPr>
              <a:xfrm>
                <a:off x="8785289" y="2507157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00BA38">
                  <a:alpha val="15000"/>
                </a:srgbClr>
              </a:solidFill>
              <a:ln w="9007" cap="rnd">
                <a:solidFill>
                  <a:srgbClr val="00BA38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715" name="Freeform: Shape 714">
                <a:extLst>
                  <a:ext uri="{FF2B5EF4-FFF2-40B4-BE49-F238E27FC236}">
                    <a16:creationId xmlns:a16="http://schemas.microsoft.com/office/drawing/2014/main" id="{1A92680F-0A94-4B48-954C-F0CAC18A7D47}"/>
                  </a:ext>
                </a:extLst>
              </p:cNvPr>
              <p:cNvSpPr/>
              <p:nvPr/>
            </p:nvSpPr>
            <p:spPr>
              <a:xfrm>
                <a:off x="8412581" y="2671294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00BA38">
                  <a:alpha val="15000"/>
                </a:srgbClr>
              </a:solidFill>
              <a:ln w="9007" cap="rnd">
                <a:solidFill>
                  <a:srgbClr val="00BA38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716" name="Freeform: Shape 715">
                <a:extLst>
                  <a:ext uri="{FF2B5EF4-FFF2-40B4-BE49-F238E27FC236}">
                    <a16:creationId xmlns:a16="http://schemas.microsoft.com/office/drawing/2014/main" id="{B71107A2-630E-4837-B15E-DC39775FCC4F}"/>
                  </a:ext>
                </a:extLst>
              </p:cNvPr>
              <p:cNvSpPr/>
              <p:nvPr/>
            </p:nvSpPr>
            <p:spPr>
              <a:xfrm>
                <a:off x="7648898" y="2973947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00BA38">
                  <a:alpha val="15000"/>
                </a:srgbClr>
              </a:solidFill>
              <a:ln w="9007" cap="rnd">
                <a:solidFill>
                  <a:srgbClr val="00BA38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717" name="Freeform: Shape 716">
                <a:extLst>
                  <a:ext uri="{FF2B5EF4-FFF2-40B4-BE49-F238E27FC236}">
                    <a16:creationId xmlns:a16="http://schemas.microsoft.com/office/drawing/2014/main" id="{DD0671A1-9CC1-442F-82B7-47A37B2B1DEF}"/>
                  </a:ext>
                </a:extLst>
              </p:cNvPr>
              <p:cNvSpPr/>
              <p:nvPr/>
            </p:nvSpPr>
            <p:spPr>
              <a:xfrm>
                <a:off x="6504008" y="2716197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00BA38">
                  <a:alpha val="15000"/>
                </a:srgbClr>
              </a:solidFill>
              <a:ln w="9007" cap="rnd">
                <a:solidFill>
                  <a:srgbClr val="00BA38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718" name="Freeform: Shape 717">
                <a:extLst>
                  <a:ext uri="{FF2B5EF4-FFF2-40B4-BE49-F238E27FC236}">
                    <a16:creationId xmlns:a16="http://schemas.microsoft.com/office/drawing/2014/main" id="{3A11ECFA-FB49-4090-9D03-25DF426545E0}"/>
                  </a:ext>
                </a:extLst>
              </p:cNvPr>
              <p:cNvSpPr/>
              <p:nvPr/>
            </p:nvSpPr>
            <p:spPr>
              <a:xfrm>
                <a:off x="10308595" y="2120025"/>
                <a:ext cx="49474" cy="49469"/>
              </a:xfrm>
              <a:custGeom>
                <a:avLst/>
                <a:gdLst>
                  <a:gd name="connsiteX0" fmla="*/ 49475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5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5" y="24735"/>
                    </a:moveTo>
                    <a:cubicBezTo>
                      <a:pt x="49475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5" y="11074"/>
                      <a:pt x="49475" y="24735"/>
                    </a:cubicBezTo>
                    <a:close/>
                  </a:path>
                </a:pathLst>
              </a:custGeom>
              <a:solidFill>
                <a:srgbClr val="00BA38">
                  <a:alpha val="15000"/>
                </a:srgbClr>
              </a:solidFill>
              <a:ln w="9007" cap="rnd">
                <a:solidFill>
                  <a:srgbClr val="00BA38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719" name="Freeform: Shape 718">
                <a:extLst>
                  <a:ext uri="{FF2B5EF4-FFF2-40B4-BE49-F238E27FC236}">
                    <a16:creationId xmlns:a16="http://schemas.microsoft.com/office/drawing/2014/main" id="{62CF8455-50E9-4F1E-801D-67A568EEB45E}"/>
                  </a:ext>
                </a:extLst>
              </p:cNvPr>
              <p:cNvSpPr/>
              <p:nvPr/>
            </p:nvSpPr>
            <p:spPr>
              <a:xfrm>
                <a:off x="8529671" y="2628294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00BA38">
                  <a:alpha val="15000"/>
                </a:srgbClr>
              </a:solidFill>
              <a:ln w="9007" cap="rnd">
                <a:solidFill>
                  <a:srgbClr val="00BA38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720" name="Freeform: Shape 719">
                <a:extLst>
                  <a:ext uri="{FF2B5EF4-FFF2-40B4-BE49-F238E27FC236}">
                    <a16:creationId xmlns:a16="http://schemas.microsoft.com/office/drawing/2014/main" id="{DFF83864-43E4-4CE8-A6D8-1049365D9A66}"/>
                  </a:ext>
                </a:extLst>
              </p:cNvPr>
              <p:cNvSpPr/>
              <p:nvPr/>
            </p:nvSpPr>
            <p:spPr>
              <a:xfrm>
                <a:off x="9321389" y="2238499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69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69"/>
                      <a:pt x="24737" y="49469"/>
                    </a:cubicBezTo>
                    <a:cubicBezTo>
                      <a:pt x="11075" y="49469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00BA38">
                  <a:alpha val="15000"/>
                </a:srgbClr>
              </a:solidFill>
              <a:ln w="9007" cap="rnd">
                <a:solidFill>
                  <a:srgbClr val="00BA38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721" name="Freeform: Shape 720">
                <a:extLst>
                  <a:ext uri="{FF2B5EF4-FFF2-40B4-BE49-F238E27FC236}">
                    <a16:creationId xmlns:a16="http://schemas.microsoft.com/office/drawing/2014/main" id="{390CAD25-2281-4D08-96F3-90524B3CAB91}"/>
                  </a:ext>
                </a:extLst>
              </p:cNvPr>
              <p:cNvSpPr/>
              <p:nvPr/>
            </p:nvSpPr>
            <p:spPr>
              <a:xfrm>
                <a:off x="8957815" y="2408471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00BA38">
                  <a:alpha val="15000"/>
                </a:srgbClr>
              </a:solidFill>
              <a:ln w="9007" cap="rnd">
                <a:solidFill>
                  <a:srgbClr val="00BA38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722" name="Freeform: Shape 721">
                <a:extLst>
                  <a:ext uri="{FF2B5EF4-FFF2-40B4-BE49-F238E27FC236}">
                    <a16:creationId xmlns:a16="http://schemas.microsoft.com/office/drawing/2014/main" id="{2BBDEFFB-9DBE-4350-B30C-0C48348F1ED0}"/>
                  </a:ext>
                </a:extLst>
              </p:cNvPr>
              <p:cNvSpPr/>
              <p:nvPr/>
            </p:nvSpPr>
            <p:spPr>
              <a:xfrm>
                <a:off x="9027079" y="2370418"/>
                <a:ext cx="49474" cy="49469"/>
              </a:xfrm>
              <a:custGeom>
                <a:avLst/>
                <a:gdLst>
                  <a:gd name="connsiteX0" fmla="*/ 49475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5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5" y="24735"/>
                    </a:moveTo>
                    <a:cubicBezTo>
                      <a:pt x="49475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5" y="11074"/>
                      <a:pt x="49475" y="24735"/>
                    </a:cubicBezTo>
                    <a:close/>
                  </a:path>
                </a:pathLst>
              </a:custGeom>
              <a:solidFill>
                <a:srgbClr val="00BA38">
                  <a:alpha val="15000"/>
                </a:srgbClr>
              </a:solidFill>
              <a:ln w="9007" cap="rnd">
                <a:solidFill>
                  <a:srgbClr val="00BA38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723" name="Freeform: Shape 722">
                <a:extLst>
                  <a:ext uri="{FF2B5EF4-FFF2-40B4-BE49-F238E27FC236}">
                    <a16:creationId xmlns:a16="http://schemas.microsoft.com/office/drawing/2014/main" id="{4C3D810D-6FB3-4BEB-8E0D-D8960582D621}"/>
                  </a:ext>
                </a:extLst>
              </p:cNvPr>
              <p:cNvSpPr/>
              <p:nvPr/>
            </p:nvSpPr>
            <p:spPr>
              <a:xfrm>
                <a:off x="9336358" y="2233425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00BA38">
                  <a:alpha val="15000"/>
                </a:srgbClr>
              </a:solidFill>
              <a:ln w="9007" cap="rnd">
                <a:solidFill>
                  <a:srgbClr val="00BA38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724" name="Freeform: Shape 723">
                <a:extLst>
                  <a:ext uri="{FF2B5EF4-FFF2-40B4-BE49-F238E27FC236}">
                    <a16:creationId xmlns:a16="http://schemas.microsoft.com/office/drawing/2014/main" id="{51E4C027-EF13-48C7-BA08-E8871E87F27C}"/>
                  </a:ext>
                </a:extLst>
              </p:cNvPr>
              <p:cNvSpPr/>
              <p:nvPr/>
            </p:nvSpPr>
            <p:spPr>
              <a:xfrm>
                <a:off x="8830957" y="2480900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69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69"/>
                      <a:pt x="24737" y="49469"/>
                    </a:cubicBezTo>
                    <a:cubicBezTo>
                      <a:pt x="11075" y="49469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00BA38">
                  <a:alpha val="15000"/>
                </a:srgbClr>
              </a:solidFill>
              <a:ln w="9007" cap="rnd">
                <a:solidFill>
                  <a:srgbClr val="00BA38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725" name="Freeform: Shape 724">
                <a:extLst>
                  <a:ext uri="{FF2B5EF4-FFF2-40B4-BE49-F238E27FC236}">
                    <a16:creationId xmlns:a16="http://schemas.microsoft.com/office/drawing/2014/main" id="{686CA640-68F7-4420-8438-DC627C63ADA6}"/>
                  </a:ext>
                </a:extLst>
              </p:cNvPr>
              <p:cNvSpPr/>
              <p:nvPr/>
            </p:nvSpPr>
            <p:spPr>
              <a:xfrm>
                <a:off x="7970990" y="2829090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00BA38">
                  <a:alpha val="15000"/>
                </a:srgbClr>
              </a:solidFill>
              <a:ln w="9007" cap="rnd">
                <a:solidFill>
                  <a:srgbClr val="00BA38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726" name="Freeform: Shape 725">
                <a:extLst>
                  <a:ext uri="{FF2B5EF4-FFF2-40B4-BE49-F238E27FC236}">
                    <a16:creationId xmlns:a16="http://schemas.microsoft.com/office/drawing/2014/main" id="{8DB42E43-9424-4414-A8CB-B7441F6FA404}"/>
                  </a:ext>
                </a:extLst>
              </p:cNvPr>
              <p:cNvSpPr/>
              <p:nvPr/>
            </p:nvSpPr>
            <p:spPr>
              <a:xfrm>
                <a:off x="8572041" y="2611043"/>
                <a:ext cx="49474" cy="49469"/>
              </a:xfrm>
              <a:custGeom>
                <a:avLst/>
                <a:gdLst>
                  <a:gd name="connsiteX0" fmla="*/ 49475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5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5" y="24735"/>
                    </a:moveTo>
                    <a:cubicBezTo>
                      <a:pt x="49475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5" y="11074"/>
                      <a:pt x="49475" y="24735"/>
                    </a:cubicBezTo>
                    <a:close/>
                  </a:path>
                </a:pathLst>
              </a:custGeom>
              <a:solidFill>
                <a:srgbClr val="00BA38">
                  <a:alpha val="15000"/>
                </a:srgbClr>
              </a:solidFill>
              <a:ln w="9007" cap="rnd">
                <a:solidFill>
                  <a:srgbClr val="00BA38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727" name="Freeform: Shape 726">
                <a:extLst>
                  <a:ext uri="{FF2B5EF4-FFF2-40B4-BE49-F238E27FC236}">
                    <a16:creationId xmlns:a16="http://schemas.microsoft.com/office/drawing/2014/main" id="{23439479-6481-43BF-B70D-EA3B4CAD5C5C}"/>
                  </a:ext>
                </a:extLst>
              </p:cNvPr>
              <p:cNvSpPr/>
              <p:nvPr/>
            </p:nvSpPr>
            <p:spPr>
              <a:xfrm>
                <a:off x="8244114" y="2725711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00BA38">
                  <a:alpha val="15000"/>
                </a:srgbClr>
              </a:solidFill>
              <a:ln w="9007" cap="rnd">
                <a:solidFill>
                  <a:srgbClr val="00BA38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728" name="Freeform: Shape 727">
                <a:extLst>
                  <a:ext uri="{FF2B5EF4-FFF2-40B4-BE49-F238E27FC236}">
                    <a16:creationId xmlns:a16="http://schemas.microsoft.com/office/drawing/2014/main" id="{51D24134-A90F-4584-8638-47A2810412CD}"/>
                  </a:ext>
                </a:extLst>
              </p:cNvPr>
              <p:cNvSpPr/>
              <p:nvPr/>
            </p:nvSpPr>
            <p:spPr>
              <a:xfrm>
                <a:off x="9282190" y="2252705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00BA38">
                  <a:alpha val="15000"/>
                </a:srgbClr>
              </a:solidFill>
              <a:ln w="9007" cap="rnd">
                <a:solidFill>
                  <a:srgbClr val="00BA38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729" name="Freeform: Shape 728">
                <a:extLst>
                  <a:ext uri="{FF2B5EF4-FFF2-40B4-BE49-F238E27FC236}">
                    <a16:creationId xmlns:a16="http://schemas.microsoft.com/office/drawing/2014/main" id="{5A58CEBB-093E-4AA3-B368-7203A6B84477}"/>
                  </a:ext>
                </a:extLst>
              </p:cNvPr>
              <p:cNvSpPr/>
              <p:nvPr/>
            </p:nvSpPr>
            <p:spPr>
              <a:xfrm>
                <a:off x="8360696" y="2688165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00BA38">
                  <a:alpha val="15000"/>
                </a:srgbClr>
              </a:solidFill>
              <a:ln w="9007" cap="rnd">
                <a:solidFill>
                  <a:srgbClr val="00BA38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730" name="Freeform: Shape 729">
                <a:extLst>
                  <a:ext uri="{FF2B5EF4-FFF2-40B4-BE49-F238E27FC236}">
                    <a16:creationId xmlns:a16="http://schemas.microsoft.com/office/drawing/2014/main" id="{CEF585A4-FBA5-4B09-B2D1-D9D885A1134C}"/>
                  </a:ext>
                </a:extLst>
              </p:cNvPr>
              <p:cNvSpPr/>
              <p:nvPr/>
            </p:nvSpPr>
            <p:spPr>
              <a:xfrm>
                <a:off x="8657162" y="2572736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00BA38">
                  <a:alpha val="15000"/>
                </a:srgbClr>
              </a:solidFill>
              <a:ln w="9007" cap="rnd">
                <a:solidFill>
                  <a:srgbClr val="00BA38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731" name="Freeform: Shape 730">
                <a:extLst>
                  <a:ext uri="{FF2B5EF4-FFF2-40B4-BE49-F238E27FC236}">
                    <a16:creationId xmlns:a16="http://schemas.microsoft.com/office/drawing/2014/main" id="{27E8C89B-D34B-446B-AC9A-571D0C649F11}"/>
                  </a:ext>
                </a:extLst>
              </p:cNvPr>
              <p:cNvSpPr/>
              <p:nvPr/>
            </p:nvSpPr>
            <p:spPr>
              <a:xfrm>
                <a:off x="9196561" y="2287207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00BA38">
                  <a:alpha val="15000"/>
                </a:srgbClr>
              </a:solidFill>
              <a:ln w="9007" cap="rnd">
                <a:solidFill>
                  <a:srgbClr val="00BA38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732" name="Freeform: Shape 731">
                <a:extLst>
                  <a:ext uri="{FF2B5EF4-FFF2-40B4-BE49-F238E27FC236}">
                    <a16:creationId xmlns:a16="http://schemas.microsoft.com/office/drawing/2014/main" id="{4844CAF5-C782-4582-B53C-42E2B135776F}"/>
                  </a:ext>
                </a:extLst>
              </p:cNvPr>
              <p:cNvSpPr/>
              <p:nvPr/>
            </p:nvSpPr>
            <p:spPr>
              <a:xfrm>
                <a:off x="8545781" y="2622205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69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69"/>
                      <a:pt x="24737" y="49469"/>
                    </a:cubicBezTo>
                    <a:cubicBezTo>
                      <a:pt x="11075" y="49469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00BA38">
                  <a:alpha val="15000"/>
                </a:srgbClr>
              </a:solidFill>
              <a:ln w="9007" cap="rnd">
                <a:solidFill>
                  <a:srgbClr val="00BA38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733" name="Freeform: Shape 732">
                <a:extLst>
                  <a:ext uri="{FF2B5EF4-FFF2-40B4-BE49-F238E27FC236}">
                    <a16:creationId xmlns:a16="http://schemas.microsoft.com/office/drawing/2014/main" id="{631AAEB7-BA38-49D1-9FF4-5EFD0290086E}"/>
                  </a:ext>
                </a:extLst>
              </p:cNvPr>
              <p:cNvSpPr/>
              <p:nvPr/>
            </p:nvSpPr>
            <p:spPr>
              <a:xfrm>
                <a:off x="8968090" y="2402763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00BA38">
                  <a:alpha val="15000"/>
                </a:srgbClr>
              </a:solidFill>
              <a:ln w="9007" cap="rnd">
                <a:solidFill>
                  <a:srgbClr val="00BA38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734" name="Freeform: Shape 733">
                <a:extLst>
                  <a:ext uri="{FF2B5EF4-FFF2-40B4-BE49-F238E27FC236}">
                    <a16:creationId xmlns:a16="http://schemas.microsoft.com/office/drawing/2014/main" id="{4004DDDA-2C60-4265-B171-E1598ABABF4D}"/>
                  </a:ext>
                </a:extLst>
              </p:cNvPr>
              <p:cNvSpPr/>
              <p:nvPr/>
            </p:nvSpPr>
            <p:spPr>
              <a:xfrm>
                <a:off x="8816496" y="2489145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00BA38">
                  <a:alpha val="15000"/>
                </a:srgbClr>
              </a:solidFill>
              <a:ln w="9007" cap="rnd">
                <a:solidFill>
                  <a:srgbClr val="00BA38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735" name="Freeform: Shape 734">
                <a:extLst>
                  <a:ext uri="{FF2B5EF4-FFF2-40B4-BE49-F238E27FC236}">
                    <a16:creationId xmlns:a16="http://schemas.microsoft.com/office/drawing/2014/main" id="{673991C2-1FF3-4504-A532-2934C7C2A61E}"/>
                  </a:ext>
                </a:extLst>
              </p:cNvPr>
              <p:cNvSpPr/>
              <p:nvPr/>
            </p:nvSpPr>
            <p:spPr>
              <a:xfrm>
                <a:off x="8507851" y="2636666"/>
                <a:ext cx="49474" cy="49469"/>
              </a:xfrm>
              <a:custGeom>
                <a:avLst/>
                <a:gdLst>
                  <a:gd name="connsiteX0" fmla="*/ 49475 w 49474"/>
                  <a:gd name="connsiteY0" fmla="*/ 24735 h 49469"/>
                  <a:gd name="connsiteX1" fmla="*/ 24737 w 49474"/>
                  <a:gd name="connsiteY1" fmla="*/ 49469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5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5" y="24735"/>
                    </a:moveTo>
                    <a:cubicBezTo>
                      <a:pt x="49475" y="38395"/>
                      <a:pt x="38399" y="49469"/>
                      <a:pt x="24737" y="49469"/>
                    </a:cubicBezTo>
                    <a:cubicBezTo>
                      <a:pt x="11075" y="49469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5" y="11074"/>
                      <a:pt x="49475" y="24735"/>
                    </a:cubicBezTo>
                    <a:close/>
                  </a:path>
                </a:pathLst>
              </a:custGeom>
              <a:solidFill>
                <a:srgbClr val="00BA38">
                  <a:alpha val="15000"/>
                </a:srgbClr>
              </a:solidFill>
              <a:ln w="9007" cap="rnd">
                <a:solidFill>
                  <a:srgbClr val="00BA38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736" name="Freeform: Shape 735">
                <a:extLst>
                  <a:ext uri="{FF2B5EF4-FFF2-40B4-BE49-F238E27FC236}">
                    <a16:creationId xmlns:a16="http://schemas.microsoft.com/office/drawing/2014/main" id="{BC5A7EC4-6AF9-4F02-9BE4-4627CCA7538F}"/>
                  </a:ext>
                </a:extLst>
              </p:cNvPr>
              <p:cNvSpPr/>
              <p:nvPr/>
            </p:nvSpPr>
            <p:spPr>
              <a:xfrm>
                <a:off x="8601472" y="2597724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00BA38">
                  <a:alpha val="15000"/>
                </a:srgbClr>
              </a:solidFill>
              <a:ln w="9007" cap="rnd">
                <a:solidFill>
                  <a:srgbClr val="00BA38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737" name="Freeform: Shape 736">
                <a:extLst>
                  <a:ext uri="{FF2B5EF4-FFF2-40B4-BE49-F238E27FC236}">
                    <a16:creationId xmlns:a16="http://schemas.microsoft.com/office/drawing/2014/main" id="{2E1158AA-D116-419F-B885-FA56FB426F39}"/>
                  </a:ext>
                </a:extLst>
              </p:cNvPr>
              <p:cNvSpPr/>
              <p:nvPr/>
            </p:nvSpPr>
            <p:spPr>
              <a:xfrm>
                <a:off x="9129961" y="2317650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00BA38">
                  <a:alpha val="15000"/>
                </a:srgbClr>
              </a:solidFill>
              <a:ln w="9007" cap="rnd">
                <a:solidFill>
                  <a:srgbClr val="00BA38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738" name="Freeform: Shape 737">
                <a:extLst>
                  <a:ext uri="{FF2B5EF4-FFF2-40B4-BE49-F238E27FC236}">
                    <a16:creationId xmlns:a16="http://schemas.microsoft.com/office/drawing/2014/main" id="{7437ABAA-3E15-4ADC-AC74-BFC892B76154}"/>
                  </a:ext>
                </a:extLst>
              </p:cNvPr>
              <p:cNvSpPr/>
              <p:nvPr/>
            </p:nvSpPr>
            <p:spPr>
              <a:xfrm>
                <a:off x="9221298" y="2276933"/>
                <a:ext cx="49474" cy="49469"/>
              </a:xfrm>
              <a:custGeom>
                <a:avLst/>
                <a:gdLst>
                  <a:gd name="connsiteX0" fmla="*/ 49475 w 49474"/>
                  <a:gd name="connsiteY0" fmla="*/ 24735 h 49469"/>
                  <a:gd name="connsiteX1" fmla="*/ 24737 w 49474"/>
                  <a:gd name="connsiteY1" fmla="*/ 49469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5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5" y="24735"/>
                    </a:moveTo>
                    <a:cubicBezTo>
                      <a:pt x="49475" y="38395"/>
                      <a:pt x="38399" y="49469"/>
                      <a:pt x="24737" y="49469"/>
                    </a:cubicBezTo>
                    <a:cubicBezTo>
                      <a:pt x="11075" y="49469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5" y="11074"/>
                      <a:pt x="49475" y="24735"/>
                    </a:cubicBezTo>
                    <a:close/>
                  </a:path>
                </a:pathLst>
              </a:custGeom>
              <a:solidFill>
                <a:srgbClr val="00BA38">
                  <a:alpha val="15000"/>
                </a:srgbClr>
              </a:solidFill>
              <a:ln w="9007" cap="rnd">
                <a:solidFill>
                  <a:srgbClr val="00BA38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739" name="Freeform: Shape 738">
                <a:extLst>
                  <a:ext uri="{FF2B5EF4-FFF2-40B4-BE49-F238E27FC236}">
                    <a16:creationId xmlns:a16="http://schemas.microsoft.com/office/drawing/2014/main" id="{AEF16C50-3A9D-42B6-A1BB-00EA2989A310}"/>
                  </a:ext>
                </a:extLst>
              </p:cNvPr>
              <p:cNvSpPr/>
              <p:nvPr/>
            </p:nvSpPr>
            <p:spPr>
              <a:xfrm>
                <a:off x="8340018" y="2694761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00BA38">
                  <a:alpha val="15000"/>
                </a:srgbClr>
              </a:solidFill>
              <a:ln w="9007" cap="rnd">
                <a:solidFill>
                  <a:srgbClr val="00BA38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740" name="Freeform: Shape 739">
                <a:extLst>
                  <a:ext uri="{FF2B5EF4-FFF2-40B4-BE49-F238E27FC236}">
                    <a16:creationId xmlns:a16="http://schemas.microsoft.com/office/drawing/2014/main" id="{229D3A1E-9454-40E2-BB76-0774D69A9C6D}"/>
                  </a:ext>
                </a:extLst>
              </p:cNvPr>
              <p:cNvSpPr/>
              <p:nvPr/>
            </p:nvSpPr>
            <p:spPr>
              <a:xfrm>
                <a:off x="7974415" y="2827821"/>
                <a:ext cx="49474" cy="49469"/>
              </a:xfrm>
              <a:custGeom>
                <a:avLst/>
                <a:gdLst>
                  <a:gd name="connsiteX0" fmla="*/ 49475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5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5" y="24735"/>
                    </a:moveTo>
                    <a:cubicBezTo>
                      <a:pt x="49475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5" y="11074"/>
                      <a:pt x="49475" y="24735"/>
                    </a:cubicBezTo>
                    <a:close/>
                  </a:path>
                </a:pathLst>
              </a:custGeom>
              <a:solidFill>
                <a:srgbClr val="00BA38">
                  <a:alpha val="15000"/>
                </a:srgbClr>
              </a:solidFill>
              <a:ln w="9007" cap="rnd">
                <a:solidFill>
                  <a:srgbClr val="00BA38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741" name="Freeform: Shape 740">
                <a:extLst>
                  <a:ext uri="{FF2B5EF4-FFF2-40B4-BE49-F238E27FC236}">
                    <a16:creationId xmlns:a16="http://schemas.microsoft.com/office/drawing/2014/main" id="{49431B11-8EC7-4FA5-9E9E-722F893B2181}"/>
                  </a:ext>
                </a:extLst>
              </p:cNvPr>
              <p:cNvSpPr/>
              <p:nvPr/>
            </p:nvSpPr>
            <p:spPr>
              <a:xfrm>
                <a:off x="8455332" y="2656327"/>
                <a:ext cx="49474" cy="49469"/>
              </a:xfrm>
              <a:custGeom>
                <a:avLst/>
                <a:gdLst>
                  <a:gd name="connsiteX0" fmla="*/ 49475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5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5" y="24735"/>
                    </a:moveTo>
                    <a:cubicBezTo>
                      <a:pt x="49475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5" y="11074"/>
                      <a:pt x="49475" y="24735"/>
                    </a:cubicBezTo>
                    <a:close/>
                  </a:path>
                </a:pathLst>
              </a:custGeom>
              <a:solidFill>
                <a:srgbClr val="00BA38">
                  <a:alpha val="15000"/>
                </a:srgbClr>
              </a:solidFill>
              <a:ln w="9007" cap="rnd">
                <a:solidFill>
                  <a:srgbClr val="00BA38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742" name="Freeform: Shape 741">
                <a:extLst>
                  <a:ext uri="{FF2B5EF4-FFF2-40B4-BE49-F238E27FC236}">
                    <a16:creationId xmlns:a16="http://schemas.microsoft.com/office/drawing/2014/main" id="{825E294E-CC05-49B0-814C-5883CAE5A33C}"/>
                  </a:ext>
                </a:extLst>
              </p:cNvPr>
              <p:cNvSpPr/>
              <p:nvPr/>
            </p:nvSpPr>
            <p:spPr>
              <a:xfrm>
                <a:off x="9130215" y="2317523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00BA38">
                  <a:alpha val="15000"/>
                </a:srgbClr>
              </a:solidFill>
              <a:ln w="9007" cap="rnd">
                <a:solidFill>
                  <a:srgbClr val="00BA38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743" name="Freeform: Shape 742">
                <a:extLst>
                  <a:ext uri="{FF2B5EF4-FFF2-40B4-BE49-F238E27FC236}">
                    <a16:creationId xmlns:a16="http://schemas.microsoft.com/office/drawing/2014/main" id="{440AE18C-6161-402C-A68F-E6562CBA3247}"/>
                  </a:ext>
                </a:extLst>
              </p:cNvPr>
              <p:cNvSpPr/>
              <p:nvPr/>
            </p:nvSpPr>
            <p:spPr>
              <a:xfrm>
                <a:off x="8476644" y="2648335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00BA38">
                  <a:alpha val="15000"/>
                </a:srgbClr>
              </a:solidFill>
              <a:ln w="9007" cap="rnd">
                <a:solidFill>
                  <a:srgbClr val="00BA38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744" name="Freeform: Shape 743">
                <a:extLst>
                  <a:ext uri="{FF2B5EF4-FFF2-40B4-BE49-F238E27FC236}">
                    <a16:creationId xmlns:a16="http://schemas.microsoft.com/office/drawing/2014/main" id="{6A9734B4-BA43-4EE2-92B4-F350C2C20CFE}"/>
                  </a:ext>
                </a:extLst>
              </p:cNvPr>
              <p:cNvSpPr/>
              <p:nvPr/>
            </p:nvSpPr>
            <p:spPr>
              <a:xfrm>
                <a:off x="7950819" y="2836827"/>
                <a:ext cx="49474" cy="49469"/>
              </a:xfrm>
              <a:custGeom>
                <a:avLst/>
                <a:gdLst>
                  <a:gd name="connsiteX0" fmla="*/ 49475 w 49474"/>
                  <a:gd name="connsiteY0" fmla="*/ 24735 h 49469"/>
                  <a:gd name="connsiteX1" fmla="*/ 24737 w 49474"/>
                  <a:gd name="connsiteY1" fmla="*/ 49469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5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5" y="24735"/>
                    </a:moveTo>
                    <a:cubicBezTo>
                      <a:pt x="49475" y="38395"/>
                      <a:pt x="38399" y="49469"/>
                      <a:pt x="24737" y="49469"/>
                    </a:cubicBezTo>
                    <a:cubicBezTo>
                      <a:pt x="11075" y="49469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5" y="11074"/>
                      <a:pt x="49475" y="24735"/>
                    </a:cubicBezTo>
                    <a:close/>
                  </a:path>
                </a:pathLst>
              </a:custGeom>
              <a:solidFill>
                <a:srgbClr val="00BA38">
                  <a:alpha val="15000"/>
                </a:srgbClr>
              </a:solidFill>
              <a:ln w="9007" cap="rnd">
                <a:solidFill>
                  <a:srgbClr val="00BA38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745" name="Freeform: Shape 744">
                <a:extLst>
                  <a:ext uri="{FF2B5EF4-FFF2-40B4-BE49-F238E27FC236}">
                    <a16:creationId xmlns:a16="http://schemas.microsoft.com/office/drawing/2014/main" id="{5BDE6AC3-7220-4719-A7A4-BA33822389C2}"/>
                  </a:ext>
                </a:extLst>
              </p:cNvPr>
              <p:cNvSpPr/>
              <p:nvPr/>
            </p:nvSpPr>
            <p:spPr>
              <a:xfrm>
                <a:off x="8962762" y="2405681"/>
                <a:ext cx="49474" cy="49469"/>
              </a:xfrm>
              <a:custGeom>
                <a:avLst/>
                <a:gdLst>
                  <a:gd name="connsiteX0" fmla="*/ 49475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5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5" y="24735"/>
                    </a:moveTo>
                    <a:cubicBezTo>
                      <a:pt x="49475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5" y="11074"/>
                      <a:pt x="49475" y="24735"/>
                    </a:cubicBezTo>
                    <a:close/>
                  </a:path>
                </a:pathLst>
              </a:custGeom>
              <a:solidFill>
                <a:srgbClr val="00BA38">
                  <a:alpha val="15000"/>
                </a:srgbClr>
              </a:solidFill>
              <a:ln w="9007" cap="rnd">
                <a:solidFill>
                  <a:srgbClr val="00BA38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746" name="Freeform: Shape 745">
                <a:extLst>
                  <a:ext uri="{FF2B5EF4-FFF2-40B4-BE49-F238E27FC236}">
                    <a16:creationId xmlns:a16="http://schemas.microsoft.com/office/drawing/2014/main" id="{04AB8B7F-2077-466C-A54A-B70F2234DE4C}"/>
                  </a:ext>
                </a:extLst>
              </p:cNvPr>
              <p:cNvSpPr/>
              <p:nvPr/>
            </p:nvSpPr>
            <p:spPr>
              <a:xfrm>
                <a:off x="8653737" y="2574258"/>
                <a:ext cx="49474" cy="49469"/>
              </a:xfrm>
              <a:custGeom>
                <a:avLst/>
                <a:gdLst>
                  <a:gd name="connsiteX0" fmla="*/ 49475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5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5" y="24735"/>
                    </a:moveTo>
                    <a:cubicBezTo>
                      <a:pt x="49475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5" y="11074"/>
                      <a:pt x="49475" y="24735"/>
                    </a:cubicBezTo>
                    <a:close/>
                  </a:path>
                </a:pathLst>
              </a:custGeom>
              <a:solidFill>
                <a:srgbClr val="00BA38">
                  <a:alpha val="15000"/>
                </a:srgbClr>
              </a:solidFill>
              <a:ln w="9007" cap="rnd">
                <a:solidFill>
                  <a:srgbClr val="00BA38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747" name="Freeform: Shape 746">
                <a:extLst>
                  <a:ext uri="{FF2B5EF4-FFF2-40B4-BE49-F238E27FC236}">
                    <a16:creationId xmlns:a16="http://schemas.microsoft.com/office/drawing/2014/main" id="{E0692E02-56FF-43E2-8B42-660E6B48112A}"/>
                  </a:ext>
                </a:extLst>
              </p:cNvPr>
              <p:cNvSpPr/>
              <p:nvPr/>
            </p:nvSpPr>
            <p:spPr>
              <a:xfrm>
                <a:off x="7943715" y="2839491"/>
                <a:ext cx="49474" cy="49469"/>
              </a:xfrm>
              <a:custGeom>
                <a:avLst/>
                <a:gdLst>
                  <a:gd name="connsiteX0" fmla="*/ 49475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5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5" y="24735"/>
                    </a:moveTo>
                    <a:cubicBezTo>
                      <a:pt x="49475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5" y="11074"/>
                      <a:pt x="49475" y="24735"/>
                    </a:cubicBezTo>
                    <a:close/>
                  </a:path>
                </a:pathLst>
              </a:custGeom>
              <a:solidFill>
                <a:srgbClr val="00BA38">
                  <a:alpha val="15000"/>
                </a:srgbClr>
              </a:solidFill>
              <a:ln w="9007" cap="rnd">
                <a:solidFill>
                  <a:srgbClr val="00BA38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748" name="Freeform: Shape 747">
                <a:extLst>
                  <a:ext uri="{FF2B5EF4-FFF2-40B4-BE49-F238E27FC236}">
                    <a16:creationId xmlns:a16="http://schemas.microsoft.com/office/drawing/2014/main" id="{C819F74B-48A6-475E-9328-815E5F08E029}"/>
                  </a:ext>
                </a:extLst>
              </p:cNvPr>
              <p:cNvSpPr/>
              <p:nvPr/>
            </p:nvSpPr>
            <p:spPr>
              <a:xfrm>
                <a:off x="8938786" y="2419507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00BA38">
                  <a:alpha val="15000"/>
                </a:srgbClr>
              </a:solidFill>
              <a:ln w="9007" cap="rnd">
                <a:solidFill>
                  <a:srgbClr val="00BA38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749" name="Freeform: Shape 748">
                <a:extLst>
                  <a:ext uri="{FF2B5EF4-FFF2-40B4-BE49-F238E27FC236}">
                    <a16:creationId xmlns:a16="http://schemas.microsoft.com/office/drawing/2014/main" id="{1EB5E50E-1F5C-4EA5-BC08-31C6FE347D6D}"/>
                  </a:ext>
                </a:extLst>
              </p:cNvPr>
              <p:cNvSpPr/>
              <p:nvPr/>
            </p:nvSpPr>
            <p:spPr>
              <a:xfrm>
                <a:off x="8200475" y="2738903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00BA38">
                  <a:alpha val="15000"/>
                </a:srgbClr>
              </a:solidFill>
              <a:ln w="9007" cap="rnd">
                <a:solidFill>
                  <a:srgbClr val="00BA38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750" name="Freeform: Shape 749">
                <a:extLst>
                  <a:ext uri="{FF2B5EF4-FFF2-40B4-BE49-F238E27FC236}">
                    <a16:creationId xmlns:a16="http://schemas.microsoft.com/office/drawing/2014/main" id="{CB3B80AD-A3F4-48B5-9E00-684951CCE20C}"/>
                  </a:ext>
                </a:extLst>
              </p:cNvPr>
              <p:cNvSpPr/>
              <p:nvPr/>
            </p:nvSpPr>
            <p:spPr>
              <a:xfrm>
                <a:off x="9362364" y="2225180"/>
                <a:ext cx="49474" cy="49469"/>
              </a:xfrm>
              <a:custGeom>
                <a:avLst/>
                <a:gdLst>
                  <a:gd name="connsiteX0" fmla="*/ 49475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5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5" y="24735"/>
                    </a:moveTo>
                    <a:cubicBezTo>
                      <a:pt x="49475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5" y="11074"/>
                      <a:pt x="49475" y="24735"/>
                    </a:cubicBezTo>
                    <a:close/>
                  </a:path>
                </a:pathLst>
              </a:custGeom>
              <a:solidFill>
                <a:srgbClr val="00BA38">
                  <a:alpha val="15000"/>
                </a:srgbClr>
              </a:solidFill>
              <a:ln w="9007" cap="rnd">
                <a:solidFill>
                  <a:srgbClr val="00BA38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751" name="Freeform: Shape 750">
                <a:extLst>
                  <a:ext uri="{FF2B5EF4-FFF2-40B4-BE49-F238E27FC236}">
                    <a16:creationId xmlns:a16="http://schemas.microsoft.com/office/drawing/2014/main" id="{3457EE89-AE9D-4BD6-9B90-B5B4303EA910}"/>
                  </a:ext>
                </a:extLst>
              </p:cNvPr>
              <p:cNvSpPr/>
              <p:nvPr/>
            </p:nvSpPr>
            <p:spPr>
              <a:xfrm>
                <a:off x="9212926" y="2280358"/>
                <a:ext cx="49474" cy="49469"/>
              </a:xfrm>
              <a:custGeom>
                <a:avLst/>
                <a:gdLst>
                  <a:gd name="connsiteX0" fmla="*/ 49475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5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5" y="24735"/>
                    </a:moveTo>
                    <a:cubicBezTo>
                      <a:pt x="49475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5" y="11074"/>
                      <a:pt x="49475" y="24735"/>
                    </a:cubicBezTo>
                    <a:close/>
                  </a:path>
                </a:pathLst>
              </a:custGeom>
              <a:solidFill>
                <a:srgbClr val="00BA38">
                  <a:alpha val="15000"/>
                </a:srgbClr>
              </a:solidFill>
              <a:ln w="9007" cap="rnd">
                <a:solidFill>
                  <a:srgbClr val="00BA38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752" name="Freeform: Shape 751">
                <a:extLst>
                  <a:ext uri="{FF2B5EF4-FFF2-40B4-BE49-F238E27FC236}">
                    <a16:creationId xmlns:a16="http://schemas.microsoft.com/office/drawing/2014/main" id="{55425925-85A0-45D5-93EB-51B368505008}"/>
                  </a:ext>
                </a:extLst>
              </p:cNvPr>
              <p:cNvSpPr/>
              <p:nvPr/>
            </p:nvSpPr>
            <p:spPr>
              <a:xfrm>
                <a:off x="9359954" y="2226068"/>
                <a:ext cx="49474" cy="49469"/>
              </a:xfrm>
              <a:custGeom>
                <a:avLst/>
                <a:gdLst>
                  <a:gd name="connsiteX0" fmla="*/ 49475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5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5" y="24735"/>
                    </a:moveTo>
                    <a:cubicBezTo>
                      <a:pt x="49475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5" y="11074"/>
                      <a:pt x="49475" y="24735"/>
                    </a:cubicBezTo>
                    <a:close/>
                  </a:path>
                </a:pathLst>
              </a:custGeom>
              <a:solidFill>
                <a:srgbClr val="00BA38">
                  <a:alpha val="15000"/>
                </a:srgbClr>
              </a:solidFill>
              <a:ln w="9007" cap="rnd">
                <a:solidFill>
                  <a:srgbClr val="00BA38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753" name="Freeform: Shape 752">
                <a:extLst>
                  <a:ext uri="{FF2B5EF4-FFF2-40B4-BE49-F238E27FC236}">
                    <a16:creationId xmlns:a16="http://schemas.microsoft.com/office/drawing/2014/main" id="{7B7BBA12-6A3F-4B65-901E-C219BF89F2E4}"/>
                  </a:ext>
                </a:extLst>
              </p:cNvPr>
              <p:cNvSpPr/>
              <p:nvPr/>
            </p:nvSpPr>
            <p:spPr>
              <a:xfrm>
                <a:off x="7925194" y="2849004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00BA38">
                  <a:alpha val="15000"/>
                </a:srgbClr>
              </a:solidFill>
              <a:ln w="9007" cap="rnd">
                <a:solidFill>
                  <a:srgbClr val="00BA38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754" name="Freeform: Shape 753">
                <a:extLst>
                  <a:ext uri="{FF2B5EF4-FFF2-40B4-BE49-F238E27FC236}">
                    <a16:creationId xmlns:a16="http://schemas.microsoft.com/office/drawing/2014/main" id="{3C9AF33B-F484-4E60-9464-AAEBC4AB3A8D}"/>
                  </a:ext>
                </a:extLst>
              </p:cNvPr>
              <p:cNvSpPr/>
              <p:nvPr/>
            </p:nvSpPr>
            <p:spPr>
              <a:xfrm>
                <a:off x="8553520" y="2619288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00BA38">
                  <a:alpha val="15000"/>
                </a:srgbClr>
              </a:solidFill>
              <a:ln w="9007" cap="rnd">
                <a:solidFill>
                  <a:srgbClr val="00BA38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755" name="Freeform: Shape 754">
                <a:extLst>
                  <a:ext uri="{FF2B5EF4-FFF2-40B4-BE49-F238E27FC236}">
                    <a16:creationId xmlns:a16="http://schemas.microsoft.com/office/drawing/2014/main" id="{3F2834A3-ED70-43F9-957C-5B520E55EFD8}"/>
                  </a:ext>
                </a:extLst>
              </p:cNvPr>
              <p:cNvSpPr/>
              <p:nvPr/>
            </p:nvSpPr>
            <p:spPr>
              <a:xfrm>
                <a:off x="8255404" y="2722159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00BA38">
                  <a:alpha val="15000"/>
                </a:srgbClr>
              </a:solidFill>
              <a:ln w="9007" cap="rnd">
                <a:solidFill>
                  <a:srgbClr val="00BA38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756" name="Freeform: Shape 755">
                <a:extLst>
                  <a:ext uri="{FF2B5EF4-FFF2-40B4-BE49-F238E27FC236}">
                    <a16:creationId xmlns:a16="http://schemas.microsoft.com/office/drawing/2014/main" id="{1410D046-634D-46FE-96A9-543AFED8B7CE}"/>
                  </a:ext>
                </a:extLst>
              </p:cNvPr>
              <p:cNvSpPr/>
              <p:nvPr/>
            </p:nvSpPr>
            <p:spPr>
              <a:xfrm>
                <a:off x="9067293" y="2348727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00BA38">
                  <a:alpha val="15000"/>
                </a:srgbClr>
              </a:solidFill>
              <a:ln w="9007" cap="rnd">
                <a:solidFill>
                  <a:srgbClr val="00BA38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757" name="Freeform: Shape 756">
                <a:extLst>
                  <a:ext uri="{FF2B5EF4-FFF2-40B4-BE49-F238E27FC236}">
                    <a16:creationId xmlns:a16="http://schemas.microsoft.com/office/drawing/2014/main" id="{88CB59CA-94DA-409A-90E0-A3D58D5058A0}"/>
                  </a:ext>
                </a:extLst>
              </p:cNvPr>
              <p:cNvSpPr/>
              <p:nvPr/>
            </p:nvSpPr>
            <p:spPr>
              <a:xfrm>
                <a:off x="8440363" y="2661781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00BA38">
                  <a:alpha val="15000"/>
                </a:srgbClr>
              </a:solidFill>
              <a:ln w="9007" cap="rnd">
                <a:solidFill>
                  <a:srgbClr val="00BA38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758" name="Freeform: Shape 757">
                <a:extLst>
                  <a:ext uri="{FF2B5EF4-FFF2-40B4-BE49-F238E27FC236}">
                    <a16:creationId xmlns:a16="http://schemas.microsoft.com/office/drawing/2014/main" id="{633F917F-A4A0-4556-AAA5-88B7ADF69C12}"/>
                  </a:ext>
                </a:extLst>
              </p:cNvPr>
              <p:cNvSpPr/>
              <p:nvPr/>
            </p:nvSpPr>
            <p:spPr>
              <a:xfrm>
                <a:off x="8722367" y="2539502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00BA38">
                  <a:alpha val="15000"/>
                </a:srgbClr>
              </a:solidFill>
              <a:ln w="9007" cap="rnd">
                <a:solidFill>
                  <a:srgbClr val="00BA38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759" name="Freeform: Shape 758">
                <a:extLst>
                  <a:ext uri="{FF2B5EF4-FFF2-40B4-BE49-F238E27FC236}">
                    <a16:creationId xmlns:a16="http://schemas.microsoft.com/office/drawing/2014/main" id="{63870D1C-834B-4A38-9EC6-A9303E585901}"/>
                  </a:ext>
                </a:extLst>
              </p:cNvPr>
              <p:cNvSpPr/>
              <p:nvPr/>
            </p:nvSpPr>
            <p:spPr>
              <a:xfrm>
                <a:off x="8452541" y="2657341"/>
                <a:ext cx="49474" cy="49469"/>
              </a:xfrm>
              <a:custGeom>
                <a:avLst/>
                <a:gdLst>
                  <a:gd name="connsiteX0" fmla="*/ 49475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5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5" y="24735"/>
                    </a:moveTo>
                    <a:cubicBezTo>
                      <a:pt x="49475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5" y="11074"/>
                      <a:pt x="49475" y="24735"/>
                    </a:cubicBezTo>
                    <a:close/>
                  </a:path>
                </a:pathLst>
              </a:custGeom>
              <a:solidFill>
                <a:srgbClr val="00BA38">
                  <a:alpha val="15000"/>
                </a:srgbClr>
              </a:solidFill>
              <a:ln w="9007" cap="rnd">
                <a:solidFill>
                  <a:srgbClr val="00BA38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760" name="Freeform: Shape 759">
                <a:extLst>
                  <a:ext uri="{FF2B5EF4-FFF2-40B4-BE49-F238E27FC236}">
                    <a16:creationId xmlns:a16="http://schemas.microsoft.com/office/drawing/2014/main" id="{A101B773-86E3-4673-A1B7-529BCF3F8B76}"/>
                  </a:ext>
                </a:extLst>
              </p:cNvPr>
              <p:cNvSpPr/>
              <p:nvPr/>
            </p:nvSpPr>
            <p:spPr>
              <a:xfrm>
                <a:off x="8801780" y="2497643"/>
                <a:ext cx="49474" cy="49469"/>
              </a:xfrm>
              <a:custGeom>
                <a:avLst/>
                <a:gdLst>
                  <a:gd name="connsiteX0" fmla="*/ 49475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5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5" y="24735"/>
                    </a:moveTo>
                    <a:cubicBezTo>
                      <a:pt x="49475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5" y="11074"/>
                      <a:pt x="49475" y="24735"/>
                    </a:cubicBezTo>
                    <a:close/>
                  </a:path>
                </a:pathLst>
              </a:custGeom>
              <a:solidFill>
                <a:srgbClr val="00BA38">
                  <a:alpha val="15000"/>
                </a:srgbClr>
              </a:solidFill>
              <a:ln w="9007" cap="rnd">
                <a:solidFill>
                  <a:srgbClr val="00BA38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761" name="Freeform: Shape 760">
                <a:extLst>
                  <a:ext uri="{FF2B5EF4-FFF2-40B4-BE49-F238E27FC236}">
                    <a16:creationId xmlns:a16="http://schemas.microsoft.com/office/drawing/2014/main" id="{78AB3E89-20BB-4D04-8383-34CA34ED0B98}"/>
                  </a:ext>
                </a:extLst>
              </p:cNvPr>
              <p:cNvSpPr/>
              <p:nvPr/>
            </p:nvSpPr>
            <p:spPr>
              <a:xfrm>
                <a:off x="9303248" y="2244841"/>
                <a:ext cx="49474" cy="49469"/>
              </a:xfrm>
              <a:custGeom>
                <a:avLst/>
                <a:gdLst>
                  <a:gd name="connsiteX0" fmla="*/ 49475 w 49474"/>
                  <a:gd name="connsiteY0" fmla="*/ 24735 h 49469"/>
                  <a:gd name="connsiteX1" fmla="*/ 24737 w 49474"/>
                  <a:gd name="connsiteY1" fmla="*/ 49469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5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5" y="24735"/>
                    </a:moveTo>
                    <a:cubicBezTo>
                      <a:pt x="49475" y="38395"/>
                      <a:pt x="38399" y="49469"/>
                      <a:pt x="24737" y="49469"/>
                    </a:cubicBezTo>
                    <a:cubicBezTo>
                      <a:pt x="11075" y="49469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5" y="11074"/>
                      <a:pt x="49475" y="24735"/>
                    </a:cubicBezTo>
                    <a:close/>
                  </a:path>
                </a:pathLst>
              </a:custGeom>
              <a:solidFill>
                <a:srgbClr val="00BA38">
                  <a:alpha val="15000"/>
                </a:srgbClr>
              </a:solidFill>
              <a:ln w="9007" cap="rnd">
                <a:solidFill>
                  <a:srgbClr val="00BA38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762" name="Freeform: Shape 761">
                <a:extLst>
                  <a:ext uri="{FF2B5EF4-FFF2-40B4-BE49-F238E27FC236}">
                    <a16:creationId xmlns:a16="http://schemas.microsoft.com/office/drawing/2014/main" id="{24F4ED1F-3880-4BFB-B77E-C803E90181E9}"/>
                  </a:ext>
                </a:extLst>
              </p:cNvPr>
              <p:cNvSpPr/>
              <p:nvPr/>
            </p:nvSpPr>
            <p:spPr>
              <a:xfrm>
                <a:off x="8514448" y="2634129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00BA38">
                  <a:alpha val="15000"/>
                </a:srgbClr>
              </a:solidFill>
              <a:ln w="9007" cap="rnd">
                <a:solidFill>
                  <a:srgbClr val="00BA38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763" name="Freeform: Shape 762">
                <a:extLst>
                  <a:ext uri="{FF2B5EF4-FFF2-40B4-BE49-F238E27FC236}">
                    <a16:creationId xmlns:a16="http://schemas.microsoft.com/office/drawing/2014/main" id="{2F5B1F9A-86B2-444B-8819-F97B3E755575}"/>
                  </a:ext>
                </a:extLst>
              </p:cNvPr>
              <p:cNvSpPr/>
              <p:nvPr/>
            </p:nvSpPr>
            <p:spPr>
              <a:xfrm>
                <a:off x="8203520" y="2738015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00BA38">
                  <a:alpha val="15000"/>
                </a:srgbClr>
              </a:solidFill>
              <a:ln w="9007" cap="rnd">
                <a:solidFill>
                  <a:srgbClr val="00BA38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764" name="Freeform: Shape 763">
                <a:extLst>
                  <a:ext uri="{FF2B5EF4-FFF2-40B4-BE49-F238E27FC236}">
                    <a16:creationId xmlns:a16="http://schemas.microsoft.com/office/drawing/2014/main" id="{F19ECC5F-96AB-43F7-883A-6EEFF5AFBA31}"/>
                  </a:ext>
                </a:extLst>
              </p:cNvPr>
              <p:cNvSpPr/>
              <p:nvPr/>
            </p:nvSpPr>
            <p:spPr>
              <a:xfrm>
                <a:off x="8680504" y="2561700"/>
                <a:ext cx="49474" cy="49469"/>
              </a:xfrm>
              <a:custGeom>
                <a:avLst/>
                <a:gdLst>
                  <a:gd name="connsiteX0" fmla="*/ 49475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5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5" y="24735"/>
                    </a:moveTo>
                    <a:cubicBezTo>
                      <a:pt x="49475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5" y="11074"/>
                      <a:pt x="49475" y="24735"/>
                    </a:cubicBezTo>
                    <a:close/>
                  </a:path>
                </a:pathLst>
              </a:custGeom>
              <a:solidFill>
                <a:srgbClr val="00BA38">
                  <a:alpha val="15000"/>
                </a:srgbClr>
              </a:solidFill>
              <a:ln w="9007" cap="rnd">
                <a:solidFill>
                  <a:srgbClr val="00BA38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765" name="Freeform: Shape 764">
                <a:extLst>
                  <a:ext uri="{FF2B5EF4-FFF2-40B4-BE49-F238E27FC236}">
                    <a16:creationId xmlns:a16="http://schemas.microsoft.com/office/drawing/2014/main" id="{72F85D2B-3C44-4FC8-B213-00CFB7269EE9}"/>
                  </a:ext>
                </a:extLst>
              </p:cNvPr>
              <p:cNvSpPr/>
              <p:nvPr/>
            </p:nvSpPr>
            <p:spPr>
              <a:xfrm>
                <a:off x="7955132" y="2835178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00BA38">
                  <a:alpha val="15000"/>
                </a:srgbClr>
              </a:solidFill>
              <a:ln w="9007" cap="rnd">
                <a:solidFill>
                  <a:srgbClr val="00BA38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766" name="Freeform: Shape 765">
                <a:extLst>
                  <a:ext uri="{FF2B5EF4-FFF2-40B4-BE49-F238E27FC236}">
                    <a16:creationId xmlns:a16="http://schemas.microsoft.com/office/drawing/2014/main" id="{58C7919F-F737-4147-AD9F-E02214AB4493}"/>
                  </a:ext>
                </a:extLst>
              </p:cNvPr>
              <p:cNvSpPr/>
              <p:nvPr/>
            </p:nvSpPr>
            <p:spPr>
              <a:xfrm>
                <a:off x="8624560" y="2587323"/>
                <a:ext cx="49474" cy="49469"/>
              </a:xfrm>
              <a:custGeom>
                <a:avLst/>
                <a:gdLst>
                  <a:gd name="connsiteX0" fmla="*/ 49475 w 49474"/>
                  <a:gd name="connsiteY0" fmla="*/ 24735 h 49469"/>
                  <a:gd name="connsiteX1" fmla="*/ 24737 w 49474"/>
                  <a:gd name="connsiteY1" fmla="*/ 49469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5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5" y="24735"/>
                    </a:moveTo>
                    <a:cubicBezTo>
                      <a:pt x="49475" y="38395"/>
                      <a:pt x="38399" y="49469"/>
                      <a:pt x="24737" y="49469"/>
                    </a:cubicBezTo>
                    <a:cubicBezTo>
                      <a:pt x="11075" y="49469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5" y="11074"/>
                      <a:pt x="49475" y="24735"/>
                    </a:cubicBezTo>
                    <a:close/>
                  </a:path>
                </a:pathLst>
              </a:custGeom>
              <a:solidFill>
                <a:srgbClr val="00BA38">
                  <a:alpha val="15000"/>
                </a:srgbClr>
              </a:solidFill>
              <a:ln w="9007" cap="rnd">
                <a:solidFill>
                  <a:srgbClr val="00BA38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767" name="Freeform: Shape 766">
                <a:extLst>
                  <a:ext uri="{FF2B5EF4-FFF2-40B4-BE49-F238E27FC236}">
                    <a16:creationId xmlns:a16="http://schemas.microsoft.com/office/drawing/2014/main" id="{53345F27-7562-456B-A69E-A8DE124A313A}"/>
                  </a:ext>
                </a:extLst>
              </p:cNvPr>
              <p:cNvSpPr/>
              <p:nvPr/>
            </p:nvSpPr>
            <p:spPr>
              <a:xfrm>
                <a:off x="8995111" y="2387795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00BA38">
                  <a:alpha val="15000"/>
                </a:srgbClr>
              </a:solidFill>
              <a:ln w="9007" cap="rnd">
                <a:solidFill>
                  <a:srgbClr val="00BA38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768" name="Freeform: Shape 767">
                <a:extLst>
                  <a:ext uri="{FF2B5EF4-FFF2-40B4-BE49-F238E27FC236}">
                    <a16:creationId xmlns:a16="http://schemas.microsoft.com/office/drawing/2014/main" id="{0197F08D-EBC1-45F5-8C77-7D2F39B58008}"/>
                  </a:ext>
                </a:extLst>
              </p:cNvPr>
              <p:cNvSpPr/>
              <p:nvPr/>
            </p:nvSpPr>
            <p:spPr>
              <a:xfrm>
                <a:off x="8510515" y="2635524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00BA38">
                  <a:alpha val="15000"/>
                </a:srgbClr>
              </a:solidFill>
              <a:ln w="9007" cap="rnd">
                <a:solidFill>
                  <a:srgbClr val="00BA38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769" name="Freeform: Shape 768">
                <a:extLst>
                  <a:ext uri="{FF2B5EF4-FFF2-40B4-BE49-F238E27FC236}">
                    <a16:creationId xmlns:a16="http://schemas.microsoft.com/office/drawing/2014/main" id="{37A537E6-9B94-43BC-B30C-D9A9DC64155B}"/>
                  </a:ext>
                </a:extLst>
              </p:cNvPr>
              <p:cNvSpPr/>
              <p:nvPr/>
            </p:nvSpPr>
            <p:spPr>
              <a:xfrm>
                <a:off x="8795437" y="2501322"/>
                <a:ext cx="49474" cy="49469"/>
              </a:xfrm>
              <a:custGeom>
                <a:avLst/>
                <a:gdLst>
                  <a:gd name="connsiteX0" fmla="*/ 49475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5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5" y="24735"/>
                    </a:moveTo>
                    <a:cubicBezTo>
                      <a:pt x="49475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5" y="11074"/>
                      <a:pt x="49475" y="24735"/>
                    </a:cubicBezTo>
                    <a:close/>
                  </a:path>
                </a:pathLst>
              </a:custGeom>
              <a:solidFill>
                <a:srgbClr val="00BA38">
                  <a:alpha val="15000"/>
                </a:srgbClr>
              </a:solidFill>
              <a:ln w="9007" cap="rnd">
                <a:solidFill>
                  <a:srgbClr val="00BA38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770" name="Freeform: Shape 769">
                <a:extLst>
                  <a:ext uri="{FF2B5EF4-FFF2-40B4-BE49-F238E27FC236}">
                    <a16:creationId xmlns:a16="http://schemas.microsoft.com/office/drawing/2014/main" id="{74F74A40-F749-4FCA-9DB3-085F7BA605BB}"/>
                  </a:ext>
                </a:extLst>
              </p:cNvPr>
              <p:cNvSpPr/>
              <p:nvPr/>
            </p:nvSpPr>
            <p:spPr>
              <a:xfrm>
                <a:off x="9222186" y="2276552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69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69"/>
                      <a:pt x="24737" y="49469"/>
                    </a:cubicBezTo>
                    <a:cubicBezTo>
                      <a:pt x="11075" y="49469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00BA38">
                  <a:alpha val="15000"/>
                </a:srgbClr>
              </a:solidFill>
              <a:ln w="9007" cap="rnd">
                <a:solidFill>
                  <a:srgbClr val="00BA38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771" name="Freeform: Shape 770">
                <a:extLst>
                  <a:ext uri="{FF2B5EF4-FFF2-40B4-BE49-F238E27FC236}">
                    <a16:creationId xmlns:a16="http://schemas.microsoft.com/office/drawing/2014/main" id="{0EAFCC8F-CF87-4A2E-A8F0-049EEB46D2DD}"/>
                  </a:ext>
                </a:extLst>
              </p:cNvPr>
              <p:cNvSpPr/>
              <p:nvPr/>
            </p:nvSpPr>
            <p:spPr>
              <a:xfrm>
                <a:off x="8414103" y="2670787"/>
                <a:ext cx="49474" cy="49469"/>
              </a:xfrm>
              <a:custGeom>
                <a:avLst/>
                <a:gdLst>
                  <a:gd name="connsiteX0" fmla="*/ 49475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5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5" y="24735"/>
                    </a:moveTo>
                    <a:cubicBezTo>
                      <a:pt x="49475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5" y="11074"/>
                      <a:pt x="49475" y="24735"/>
                    </a:cubicBezTo>
                    <a:close/>
                  </a:path>
                </a:pathLst>
              </a:custGeom>
              <a:solidFill>
                <a:srgbClr val="00BA38">
                  <a:alpha val="15000"/>
                </a:srgbClr>
              </a:solidFill>
              <a:ln w="9007" cap="rnd">
                <a:solidFill>
                  <a:srgbClr val="00BA38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772" name="Freeform: Shape 771">
                <a:extLst>
                  <a:ext uri="{FF2B5EF4-FFF2-40B4-BE49-F238E27FC236}">
                    <a16:creationId xmlns:a16="http://schemas.microsoft.com/office/drawing/2014/main" id="{27B5C949-DD37-4018-9173-BAE3F0679167}"/>
                  </a:ext>
                </a:extLst>
              </p:cNvPr>
              <p:cNvSpPr/>
              <p:nvPr/>
            </p:nvSpPr>
            <p:spPr>
              <a:xfrm>
                <a:off x="8191976" y="2741693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69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69"/>
                      <a:pt x="24737" y="49469"/>
                    </a:cubicBezTo>
                    <a:cubicBezTo>
                      <a:pt x="11075" y="49469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00BA38">
                  <a:alpha val="15000"/>
                </a:srgbClr>
              </a:solidFill>
              <a:ln w="9007" cap="rnd">
                <a:solidFill>
                  <a:srgbClr val="00BA38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773" name="Freeform: Shape 772">
                <a:extLst>
                  <a:ext uri="{FF2B5EF4-FFF2-40B4-BE49-F238E27FC236}">
                    <a16:creationId xmlns:a16="http://schemas.microsoft.com/office/drawing/2014/main" id="{95302E1F-7ABE-4C06-B7DC-35416383DBC6}"/>
                  </a:ext>
                </a:extLst>
              </p:cNvPr>
              <p:cNvSpPr/>
              <p:nvPr/>
            </p:nvSpPr>
            <p:spPr>
              <a:xfrm>
                <a:off x="7251073" y="3069842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00BA38">
                  <a:alpha val="15000"/>
                </a:srgbClr>
              </a:solidFill>
              <a:ln w="9007" cap="rnd">
                <a:solidFill>
                  <a:srgbClr val="00BA38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774" name="Freeform: Shape 773">
                <a:extLst>
                  <a:ext uri="{FF2B5EF4-FFF2-40B4-BE49-F238E27FC236}">
                    <a16:creationId xmlns:a16="http://schemas.microsoft.com/office/drawing/2014/main" id="{C9BDDA99-FC21-4EF1-893B-2FCD1A7E2596}"/>
                  </a:ext>
                </a:extLst>
              </p:cNvPr>
              <p:cNvSpPr/>
              <p:nvPr/>
            </p:nvSpPr>
            <p:spPr>
              <a:xfrm>
                <a:off x="8349913" y="2691716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00BA38">
                  <a:alpha val="15000"/>
                </a:srgbClr>
              </a:solidFill>
              <a:ln w="9007" cap="rnd">
                <a:solidFill>
                  <a:srgbClr val="00BA38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775" name="Freeform: Shape 774">
                <a:extLst>
                  <a:ext uri="{FF2B5EF4-FFF2-40B4-BE49-F238E27FC236}">
                    <a16:creationId xmlns:a16="http://schemas.microsoft.com/office/drawing/2014/main" id="{C7167531-68EC-4D9D-BF56-1372FDE777FC}"/>
                  </a:ext>
                </a:extLst>
              </p:cNvPr>
              <p:cNvSpPr/>
              <p:nvPr/>
            </p:nvSpPr>
            <p:spPr>
              <a:xfrm>
                <a:off x="8563161" y="2614975"/>
                <a:ext cx="49474" cy="49469"/>
              </a:xfrm>
              <a:custGeom>
                <a:avLst/>
                <a:gdLst>
                  <a:gd name="connsiteX0" fmla="*/ 49475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5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5" y="24735"/>
                    </a:moveTo>
                    <a:cubicBezTo>
                      <a:pt x="49475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5" y="11074"/>
                      <a:pt x="49475" y="24735"/>
                    </a:cubicBezTo>
                    <a:close/>
                  </a:path>
                </a:pathLst>
              </a:custGeom>
              <a:solidFill>
                <a:srgbClr val="00BA38">
                  <a:alpha val="15000"/>
                </a:srgbClr>
              </a:solidFill>
              <a:ln w="9007" cap="rnd">
                <a:solidFill>
                  <a:srgbClr val="00BA38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776" name="Freeform: Shape 775">
                <a:extLst>
                  <a:ext uri="{FF2B5EF4-FFF2-40B4-BE49-F238E27FC236}">
                    <a16:creationId xmlns:a16="http://schemas.microsoft.com/office/drawing/2014/main" id="{205BEF8B-A0F0-4FCD-AED4-F803E61125F7}"/>
                  </a:ext>
                </a:extLst>
              </p:cNvPr>
              <p:cNvSpPr/>
              <p:nvPr/>
            </p:nvSpPr>
            <p:spPr>
              <a:xfrm>
                <a:off x="9321516" y="2238499"/>
                <a:ext cx="49474" cy="49469"/>
              </a:xfrm>
              <a:custGeom>
                <a:avLst/>
                <a:gdLst>
                  <a:gd name="connsiteX0" fmla="*/ 49475 w 49474"/>
                  <a:gd name="connsiteY0" fmla="*/ 24735 h 49469"/>
                  <a:gd name="connsiteX1" fmla="*/ 24737 w 49474"/>
                  <a:gd name="connsiteY1" fmla="*/ 49469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5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5" y="24735"/>
                    </a:moveTo>
                    <a:cubicBezTo>
                      <a:pt x="49475" y="38395"/>
                      <a:pt x="38399" y="49469"/>
                      <a:pt x="24737" y="49469"/>
                    </a:cubicBezTo>
                    <a:cubicBezTo>
                      <a:pt x="11075" y="49469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5" y="11074"/>
                      <a:pt x="49475" y="24735"/>
                    </a:cubicBezTo>
                    <a:close/>
                  </a:path>
                </a:pathLst>
              </a:custGeom>
              <a:solidFill>
                <a:srgbClr val="00BA38">
                  <a:alpha val="15000"/>
                </a:srgbClr>
              </a:solidFill>
              <a:ln w="9007" cap="rnd">
                <a:solidFill>
                  <a:srgbClr val="00BA38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777" name="Freeform: Shape 776">
                <a:extLst>
                  <a:ext uri="{FF2B5EF4-FFF2-40B4-BE49-F238E27FC236}">
                    <a16:creationId xmlns:a16="http://schemas.microsoft.com/office/drawing/2014/main" id="{76552829-C277-4A51-8085-D02EAB4F645B}"/>
                  </a:ext>
                </a:extLst>
              </p:cNvPr>
              <p:cNvSpPr/>
              <p:nvPr/>
            </p:nvSpPr>
            <p:spPr>
              <a:xfrm>
                <a:off x="7997503" y="2818308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00BA38">
                  <a:alpha val="15000"/>
                </a:srgbClr>
              </a:solidFill>
              <a:ln w="9007" cap="rnd">
                <a:solidFill>
                  <a:srgbClr val="00BA38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778" name="Freeform: Shape 777">
                <a:extLst>
                  <a:ext uri="{FF2B5EF4-FFF2-40B4-BE49-F238E27FC236}">
                    <a16:creationId xmlns:a16="http://schemas.microsoft.com/office/drawing/2014/main" id="{D8D0F08C-CF57-4127-9F60-AD746906D86D}"/>
                  </a:ext>
                </a:extLst>
              </p:cNvPr>
              <p:cNvSpPr/>
              <p:nvPr/>
            </p:nvSpPr>
            <p:spPr>
              <a:xfrm>
                <a:off x="9037228" y="2364836"/>
                <a:ext cx="49474" cy="49469"/>
              </a:xfrm>
              <a:custGeom>
                <a:avLst/>
                <a:gdLst>
                  <a:gd name="connsiteX0" fmla="*/ 49475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5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5" y="24735"/>
                    </a:moveTo>
                    <a:cubicBezTo>
                      <a:pt x="49475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5" y="11074"/>
                      <a:pt x="49475" y="24735"/>
                    </a:cubicBezTo>
                    <a:close/>
                  </a:path>
                </a:pathLst>
              </a:custGeom>
              <a:solidFill>
                <a:srgbClr val="00BA38">
                  <a:alpha val="15000"/>
                </a:srgbClr>
              </a:solidFill>
              <a:ln w="9007" cap="rnd">
                <a:solidFill>
                  <a:srgbClr val="00BA38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779" name="Freeform: Shape 778">
                <a:extLst>
                  <a:ext uri="{FF2B5EF4-FFF2-40B4-BE49-F238E27FC236}">
                    <a16:creationId xmlns:a16="http://schemas.microsoft.com/office/drawing/2014/main" id="{92005EDB-CF1A-4C81-BB59-BF8E8CD6F3AE}"/>
                  </a:ext>
                </a:extLst>
              </p:cNvPr>
              <p:cNvSpPr/>
              <p:nvPr/>
            </p:nvSpPr>
            <p:spPr>
              <a:xfrm>
                <a:off x="9651346" y="2132203"/>
                <a:ext cx="49474" cy="49469"/>
              </a:xfrm>
              <a:custGeom>
                <a:avLst/>
                <a:gdLst>
                  <a:gd name="connsiteX0" fmla="*/ 49475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5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5" y="24735"/>
                    </a:moveTo>
                    <a:cubicBezTo>
                      <a:pt x="49475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5" y="11074"/>
                      <a:pt x="49475" y="24735"/>
                    </a:cubicBezTo>
                    <a:close/>
                  </a:path>
                </a:pathLst>
              </a:custGeom>
              <a:solidFill>
                <a:srgbClr val="00BA38">
                  <a:alpha val="15000"/>
                </a:srgbClr>
              </a:solidFill>
              <a:ln w="9007" cap="rnd">
                <a:solidFill>
                  <a:srgbClr val="00BA38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780" name="Freeform: Shape 779">
                <a:extLst>
                  <a:ext uri="{FF2B5EF4-FFF2-40B4-BE49-F238E27FC236}">
                    <a16:creationId xmlns:a16="http://schemas.microsoft.com/office/drawing/2014/main" id="{2A64F2E3-3C0B-4B4B-8E13-558ADEA5442B}"/>
                  </a:ext>
                </a:extLst>
              </p:cNvPr>
              <p:cNvSpPr/>
              <p:nvPr/>
            </p:nvSpPr>
            <p:spPr>
              <a:xfrm>
                <a:off x="9543897" y="2166070"/>
                <a:ext cx="49474" cy="49469"/>
              </a:xfrm>
              <a:custGeom>
                <a:avLst/>
                <a:gdLst>
                  <a:gd name="connsiteX0" fmla="*/ 49475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5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5" y="24735"/>
                    </a:moveTo>
                    <a:cubicBezTo>
                      <a:pt x="49475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5" y="11074"/>
                      <a:pt x="49475" y="24735"/>
                    </a:cubicBezTo>
                    <a:close/>
                  </a:path>
                </a:pathLst>
              </a:custGeom>
              <a:solidFill>
                <a:srgbClr val="00BA38">
                  <a:alpha val="15000"/>
                </a:srgbClr>
              </a:solidFill>
              <a:ln w="9007" cap="rnd">
                <a:solidFill>
                  <a:srgbClr val="00BA38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781" name="Freeform: Shape 780">
                <a:extLst>
                  <a:ext uri="{FF2B5EF4-FFF2-40B4-BE49-F238E27FC236}">
                    <a16:creationId xmlns:a16="http://schemas.microsoft.com/office/drawing/2014/main" id="{6B2D60E4-198F-4779-8178-55CB4F15A768}"/>
                  </a:ext>
                </a:extLst>
              </p:cNvPr>
              <p:cNvSpPr/>
              <p:nvPr/>
            </p:nvSpPr>
            <p:spPr>
              <a:xfrm>
                <a:off x="8223944" y="2731926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00BA38">
                  <a:alpha val="15000"/>
                </a:srgbClr>
              </a:solidFill>
              <a:ln w="9007" cap="rnd">
                <a:solidFill>
                  <a:srgbClr val="00BA38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782" name="Freeform: Shape 781">
                <a:extLst>
                  <a:ext uri="{FF2B5EF4-FFF2-40B4-BE49-F238E27FC236}">
                    <a16:creationId xmlns:a16="http://schemas.microsoft.com/office/drawing/2014/main" id="{41E729CA-7072-410E-BE5F-E4020A843170}"/>
                  </a:ext>
                </a:extLst>
              </p:cNvPr>
              <p:cNvSpPr/>
              <p:nvPr/>
            </p:nvSpPr>
            <p:spPr>
              <a:xfrm>
                <a:off x="7934708" y="2843804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00BA38">
                  <a:alpha val="15000"/>
                </a:srgbClr>
              </a:solidFill>
              <a:ln w="9007" cap="rnd">
                <a:solidFill>
                  <a:srgbClr val="00BA38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783" name="Freeform: Shape 782">
                <a:extLst>
                  <a:ext uri="{FF2B5EF4-FFF2-40B4-BE49-F238E27FC236}">
                    <a16:creationId xmlns:a16="http://schemas.microsoft.com/office/drawing/2014/main" id="{5DB8DB3C-BE71-40E5-9124-9A983C648B00}"/>
                  </a:ext>
                </a:extLst>
              </p:cNvPr>
              <p:cNvSpPr/>
              <p:nvPr/>
            </p:nvSpPr>
            <p:spPr>
              <a:xfrm>
                <a:off x="8552505" y="2619668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00BA38">
                  <a:alpha val="15000"/>
                </a:srgbClr>
              </a:solidFill>
              <a:ln w="9007" cap="rnd">
                <a:solidFill>
                  <a:srgbClr val="00BA38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784" name="Freeform: Shape 783">
                <a:extLst>
                  <a:ext uri="{FF2B5EF4-FFF2-40B4-BE49-F238E27FC236}">
                    <a16:creationId xmlns:a16="http://schemas.microsoft.com/office/drawing/2014/main" id="{CD7BA007-1CF0-411C-A39F-941E7AFF112E}"/>
                  </a:ext>
                </a:extLst>
              </p:cNvPr>
              <p:cNvSpPr/>
              <p:nvPr/>
            </p:nvSpPr>
            <p:spPr>
              <a:xfrm>
                <a:off x="7929634" y="2846594"/>
                <a:ext cx="49474" cy="49469"/>
              </a:xfrm>
              <a:custGeom>
                <a:avLst/>
                <a:gdLst>
                  <a:gd name="connsiteX0" fmla="*/ 49475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5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5" y="24735"/>
                    </a:moveTo>
                    <a:cubicBezTo>
                      <a:pt x="49475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5" y="11074"/>
                      <a:pt x="49475" y="24735"/>
                    </a:cubicBezTo>
                    <a:close/>
                  </a:path>
                </a:pathLst>
              </a:custGeom>
              <a:solidFill>
                <a:srgbClr val="00BA38">
                  <a:alpha val="15000"/>
                </a:srgbClr>
              </a:solidFill>
              <a:ln w="9007" cap="rnd">
                <a:solidFill>
                  <a:srgbClr val="00BA38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785" name="Freeform: Shape 784">
                <a:extLst>
                  <a:ext uri="{FF2B5EF4-FFF2-40B4-BE49-F238E27FC236}">
                    <a16:creationId xmlns:a16="http://schemas.microsoft.com/office/drawing/2014/main" id="{1232AAF7-64E0-45B0-9837-DF7DFFD24FF5}"/>
                  </a:ext>
                </a:extLst>
              </p:cNvPr>
              <p:cNvSpPr/>
              <p:nvPr/>
            </p:nvSpPr>
            <p:spPr>
              <a:xfrm>
                <a:off x="8220519" y="2732941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00BA38">
                  <a:alpha val="15000"/>
                </a:srgbClr>
              </a:solidFill>
              <a:ln w="9007" cap="rnd">
                <a:solidFill>
                  <a:srgbClr val="00BA38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786" name="Freeform: Shape 785">
                <a:extLst>
                  <a:ext uri="{FF2B5EF4-FFF2-40B4-BE49-F238E27FC236}">
                    <a16:creationId xmlns:a16="http://schemas.microsoft.com/office/drawing/2014/main" id="{65898F3E-4286-4909-8F71-B50E7E5CD86C}"/>
                  </a:ext>
                </a:extLst>
              </p:cNvPr>
              <p:cNvSpPr/>
              <p:nvPr/>
            </p:nvSpPr>
            <p:spPr>
              <a:xfrm>
                <a:off x="8815988" y="2489525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00BA38">
                  <a:alpha val="15000"/>
                </a:srgbClr>
              </a:solidFill>
              <a:ln w="9007" cap="rnd">
                <a:solidFill>
                  <a:srgbClr val="00BA38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787" name="Freeform: Shape 786">
                <a:extLst>
                  <a:ext uri="{FF2B5EF4-FFF2-40B4-BE49-F238E27FC236}">
                    <a16:creationId xmlns:a16="http://schemas.microsoft.com/office/drawing/2014/main" id="{8C533D63-C5F1-4F98-A0F6-373D99EE236F}"/>
                  </a:ext>
                </a:extLst>
              </p:cNvPr>
              <p:cNvSpPr/>
              <p:nvPr/>
            </p:nvSpPr>
            <p:spPr>
              <a:xfrm>
                <a:off x="8214049" y="2734971"/>
                <a:ext cx="49474" cy="49469"/>
              </a:xfrm>
              <a:custGeom>
                <a:avLst/>
                <a:gdLst>
                  <a:gd name="connsiteX0" fmla="*/ 49475 w 49474"/>
                  <a:gd name="connsiteY0" fmla="*/ 24735 h 49469"/>
                  <a:gd name="connsiteX1" fmla="*/ 24737 w 49474"/>
                  <a:gd name="connsiteY1" fmla="*/ 49469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5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5" y="24735"/>
                    </a:moveTo>
                    <a:cubicBezTo>
                      <a:pt x="49475" y="38395"/>
                      <a:pt x="38399" y="49469"/>
                      <a:pt x="24737" y="49469"/>
                    </a:cubicBezTo>
                    <a:cubicBezTo>
                      <a:pt x="11075" y="49469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5" y="11074"/>
                      <a:pt x="49475" y="24735"/>
                    </a:cubicBezTo>
                    <a:close/>
                  </a:path>
                </a:pathLst>
              </a:custGeom>
              <a:solidFill>
                <a:srgbClr val="00BA38">
                  <a:alpha val="15000"/>
                </a:srgbClr>
              </a:solidFill>
              <a:ln w="9007" cap="rnd">
                <a:solidFill>
                  <a:srgbClr val="00BA38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788" name="Freeform: Shape 787">
                <a:extLst>
                  <a:ext uri="{FF2B5EF4-FFF2-40B4-BE49-F238E27FC236}">
                    <a16:creationId xmlns:a16="http://schemas.microsoft.com/office/drawing/2014/main" id="{DEA5E1D0-F404-4572-8C66-77854AB25FC1}"/>
                  </a:ext>
                </a:extLst>
              </p:cNvPr>
              <p:cNvSpPr/>
              <p:nvPr/>
            </p:nvSpPr>
            <p:spPr>
              <a:xfrm>
                <a:off x="8181193" y="2746006"/>
                <a:ext cx="49474" cy="49469"/>
              </a:xfrm>
              <a:custGeom>
                <a:avLst/>
                <a:gdLst>
                  <a:gd name="connsiteX0" fmla="*/ 49475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5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5" y="24735"/>
                    </a:moveTo>
                    <a:cubicBezTo>
                      <a:pt x="49475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5" y="11074"/>
                      <a:pt x="49475" y="24735"/>
                    </a:cubicBezTo>
                    <a:close/>
                  </a:path>
                </a:pathLst>
              </a:custGeom>
              <a:solidFill>
                <a:srgbClr val="00BA38">
                  <a:alpha val="15000"/>
                </a:srgbClr>
              </a:solidFill>
              <a:ln w="9007" cap="rnd">
                <a:solidFill>
                  <a:srgbClr val="00BA38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789" name="Freeform: Shape 788">
                <a:extLst>
                  <a:ext uri="{FF2B5EF4-FFF2-40B4-BE49-F238E27FC236}">
                    <a16:creationId xmlns:a16="http://schemas.microsoft.com/office/drawing/2014/main" id="{69CEAD7F-AFFE-4ECC-883E-18DEE6934D27}"/>
                  </a:ext>
                </a:extLst>
              </p:cNvPr>
              <p:cNvSpPr/>
              <p:nvPr/>
            </p:nvSpPr>
            <p:spPr>
              <a:xfrm>
                <a:off x="9092411" y="2335789"/>
                <a:ext cx="49474" cy="49469"/>
              </a:xfrm>
              <a:custGeom>
                <a:avLst/>
                <a:gdLst>
                  <a:gd name="connsiteX0" fmla="*/ 49475 w 49474"/>
                  <a:gd name="connsiteY0" fmla="*/ 24735 h 49469"/>
                  <a:gd name="connsiteX1" fmla="*/ 24737 w 49474"/>
                  <a:gd name="connsiteY1" fmla="*/ 49469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5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5" y="24735"/>
                    </a:moveTo>
                    <a:cubicBezTo>
                      <a:pt x="49475" y="38395"/>
                      <a:pt x="38399" y="49469"/>
                      <a:pt x="24737" y="49469"/>
                    </a:cubicBezTo>
                    <a:cubicBezTo>
                      <a:pt x="11075" y="49469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5" y="11074"/>
                      <a:pt x="49475" y="24735"/>
                    </a:cubicBezTo>
                    <a:close/>
                  </a:path>
                </a:pathLst>
              </a:custGeom>
              <a:solidFill>
                <a:srgbClr val="00BA38">
                  <a:alpha val="15000"/>
                </a:srgbClr>
              </a:solidFill>
              <a:ln w="9007" cap="rnd">
                <a:solidFill>
                  <a:srgbClr val="00BA38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790" name="Freeform: Shape 789">
                <a:extLst>
                  <a:ext uri="{FF2B5EF4-FFF2-40B4-BE49-F238E27FC236}">
                    <a16:creationId xmlns:a16="http://schemas.microsoft.com/office/drawing/2014/main" id="{1A9CC5C4-B1D5-4AB0-9DA7-B2125C13E1C1}"/>
                  </a:ext>
                </a:extLst>
              </p:cNvPr>
              <p:cNvSpPr/>
              <p:nvPr/>
            </p:nvSpPr>
            <p:spPr>
              <a:xfrm>
                <a:off x="9003484" y="2383229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00BA38">
                  <a:alpha val="15000"/>
                </a:srgbClr>
              </a:solidFill>
              <a:ln w="9007" cap="rnd">
                <a:solidFill>
                  <a:srgbClr val="00BA38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791" name="Freeform: Shape 790">
                <a:extLst>
                  <a:ext uri="{FF2B5EF4-FFF2-40B4-BE49-F238E27FC236}">
                    <a16:creationId xmlns:a16="http://schemas.microsoft.com/office/drawing/2014/main" id="{A34C9B16-760B-4F64-9D7F-0A122638BA8D}"/>
                  </a:ext>
                </a:extLst>
              </p:cNvPr>
              <p:cNvSpPr/>
              <p:nvPr/>
            </p:nvSpPr>
            <p:spPr>
              <a:xfrm>
                <a:off x="8563161" y="2207168"/>
                <a:ext cx="49474" cy="49469"/>
              </a:xfrm>
              <a:custGeom>
                <a:avLst/>
                <a:gdLst>
                  <a:gd name="connsiteX0" fmla="*/ 49475 w 49474"/>
                  <a:gd name="connsiteY0" fmla="*/ 24735 h 49469"/>
                  <a:gd name="connsiteX1" fmla="*/ 24737 w 49474"/>
                  <a:gd name="connsiteY1" fmla="*/ 49469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5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5" y="24735"/>
                    </a:moveTo>
                    <a:cubicBezTo>
                      <a:pt x="49475" y="38395"/>
                      <a:pt x="38399" y="49469"/>
                      <a:pt x="24737" y="49469"/>
                    </a:cubicBezTo>
                    <a:cubicBezTo>
                      <a:pt x="11075" y="49469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5" y="11074"/>
                      <a:pt x="49475" y="24735"/>
                    </a:cubicBezTo>
                    <a:close/>
                  </a:path>
                </a:pathLst>
              </a:custGeom>
              <a:solidFill>
                <a:srgbClr val="619CFF">
                  <a:alpha val="15000"/>
                </a:srgbClr>
              </a:solidFill>
              <a:ln w="9007" cap="rnd">
                <a:solidFill>
                  <a:srgbClr val="619CFF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792" name="Freeform: Shape 791">
                <a:extLst>
                  <a:ext uri="{FF2B5EF4-FFF2-40B4-BE49-F238E27FC236}">
                    <a16:creationId xmlns:a16="http://schemas.microsoft.com/office/drawing/2014/main" id="{84721DD7-2527-46B3-B556-8A71216480B3}"/>
                  </a:ext>
                </a:extLst>
              </p:cNvPr>
              <p:cNvSpPr/>
              <p:nvPr/>
            </p:nvSpPr>
            <p:spPr>
              <a:xfrm>
                <a:off x="8551109" y="2213257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619CFF">
                  <a:alpha val="15000"/>
                </a:srgbClr>
              </a:solidFill>
              <a:ln w="9007" cap="rnd">
                <a:solidFill>
                  <a:srgbClr val="619CFF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793" name="Freeform: Shape 792">
                <a:extLst>
                  <a:ext uri="{FF2B5EF4-FFF2-40B4-BE49-F238E27FC236}">
                    <a16:creationId xmlns:a16="http://schemas.microsoft.com/office/drawing/2014/main" id="{2B292311-DD38-465E-9837-8FDC7CE6B913}"/>
                  </a:ext>
                </a:extLst>
              </p:cNvPr>
              <p:cNvSpPr/>
              <p:nvPr/>
            </p:nvSpPr>
            <p:spPr>
              <a:xfrm>
                <a:off x="7800112" y="2486100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619CFF">
                  <a:alpha val="15000"/>
                </a:srgbClr>
              </a:solidFill>
              <a:ln w="9007" cap="rnd">
                <a:solidFill>
                  <a:srgbClr val="619CFF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794" name="Freeform: Shape 793">
                <a:extLst>
                  <a:ext uri="{FF2B5EF4-FFF2-40B4-BE49-F238E27FC236}">
                    <a16:creationId xmlns:a16="http://schemas.microsoft.com/office/drawing/2014/main" id="{1A0DD6E9-E7B2-4801-9FC7-00247EB1461F}"/>
                  </a:ext>
                </a:extLst>
              </p:cNvPr>
              <p:cNvSpPr/>
              <p:nvPr/>
            </p:nvSpPr>
            <p:spPr>
              <a:xfrm>
                <a:off x="9421987" y="1783759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6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619CFF">
                  <a:alpha val="15000"/>
                </a:srgbClr>
              </a:solidFill>
              <a:ln w="9007" cap="rnd">
                <a:solidFill>
                  <a:srgbClr val="619CFF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795" name="Freeform: Shape 794">
                <a:extLst>
                  <a:ext uri="{FF2B5EF4-FFF2-40B4-BE49-F238E27FC236}">
                    <a16:creationId xmlns:a16="http://schemas.microsoft.com/office/drawing/2014/main" id="{F30B8DB7-92D8-41DB-8955-9102079F06DF}"/>
                  </a:ext>
                </a:extLst>
              </p:cNvPr>
              <p:cNvSpPr/>
              <p:nvPr/>
            </p:nvSpPr>
            <p:spPr>
              <a:xfrm>
                <a:off x="8548445" y="2214271"/>
                <a:ext cx="49474" cy="49469"/>
              </a:xfrm>
              <a:custGeom>
                <a:avLst/>
                <a:gdLst>
                  <a:gd name="connsiteX0" fmla="*/ 49475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5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5" y="24735"/>
                    </a:moveTo>
                    <a:cubicBezTo>
                      <a:pt x="49475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5" y="11074"/>
                      <a:pt x="49475" y="24735"/>
                    </a:cubicBezTo>
                    <a:close/>
                  </a:path>
                </a:pathLst>
              </a:custGeom>
              <a:solidFill>
                <a:srgbClr val="619CFF">
                  <a:alpha val="15000"/>
                </a:srgbClr>
              </a:solidFill>
              <a:ln w="9007" cap="rnd">
                <a:solidFill>
                  <a:srgbClr val="619CFF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796" name="Freeform: Shape 795">
                <a:extLst>
                  <a:ext uri="{FF2B5EF4-FFF2-40B4-BE49-F238E27FC236}">
                    <a16:creationId xmlns:a16="http://schemas.microsoft.com/office/drawing/2014/main" id="{CD5606A5-5000-4911-86BE-CEC453C20AF9}"/>
                  </a:ext>
                </a:extLst>
              </p:cNvPr>
              <p:cNvSpPr/>
              <p:nvPr/>
            </p:nvSpPr>
            <p:spPr>
              <a:xfrm>
                <a:off x="8670609" y="2153893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619CFF">
                  <a:alpha val="15000"/>
                </a:srgbClr>
              </a:solidFill>
              <a:ln w="9007" cap="rnd">
                <a:solidFill>
                  <a:srgbClr val="619CFF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797" name="Freeform: Shape 796">
                <a:extLst>
                  <a:ext uri="{FF2B5EF4-FFF2-40B4-BE49-F238E27FC236}">
                    <a16:creationId xmlns:a16="http://schemas.microsoft.com/office/drawing/2014/main" id="{2AB32D42-CEB1-4785-AF9F-E55BE8C6563D}"/>
                  </a:ext>
                </a:extLst>
              </p:cNvPr>
              <p:cNvSpPr/>
              <p:nvPr/>
            </p:nvSpPr>
            <p:spPr>
              <a:xfrm>
                <a:off x="8032389" y="2399719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619CFF">
                  <a:alpha val="15000"/>
                </a:srgbClr>
              </a:solidFill>
              <a:ln w="9007" cap="rnd">
                <a:solidFill>
                  <a:srgbClr val="619CFF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798" name="Freeform: Shape 797">
                <a:extLst>
                  <a:ext uri="{FF2B5EF4-FFF2-40B4-BE49-F238E27FC236}">
                    <a16:creationId xmlns:a16="http://schemas.microsoft.com/office/drawing/2014/main" id="{4EC0F547-5B0B-46DA-B5A7-88DE235783E3}"/>
                  </a:ext>
                </a:extLst>
              </p:cNvPr>
              <p:cNvSpPr/>
              <p:nvPr/>
            </p:nvSpPr>
            <p:spPr>
              <a:xfrm>
                <a:off x="8607815" y="2183828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619CFF">
                  <a:alpha val="15000"/>
                </a:srgbClr>
              </a:solidFill>
              <a:ln w="9007" cap="rnd">
                <a:solidFill>
                  <a:srgbClr val="619CFF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799" name="Freeform: Shape 798">
                <a:extLst>
                  <a:ext uri="{FF2B5EF4-FFF2-40B4-BE49-F238E27FC236}">
                    <a16:creationId xmlns:a16="http://schemas.microsoft.com/office/drawing/2014/main" id="{370EAD7D-BCA9-454A-9212-40DFFB7606BF}"/>
                  </a:ext>
                </a:extLst>
              </p:cNvPr>
              <p:cNvSpPr/>
              <p:nvPr/>
            </p:nvSpPr>
            <p:spPr>
              <a:xfrm>
                <a:off x="7273780" y="2504873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69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69"/>
                      <a:pt x="24737" y="49469"/>
                    </a:cubicBezTo>
                    <a:cubicBezTo>
                      <a:pt x="11075" y="49469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619CFF">
                  <a:alpha val="15000"/>
                </a:srgbClr>
              </a:solidFill>
              <a:ln w="9007" cap="rnd">
                <a:solidFill>
                  <a:srgbClr val="619CFF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800" name="Freeform: Shape 799">
                <a:extLst>
                  <a:ext uri="{FF2B5EF4-FFF2-40B4-BE49-F238E27FC236}">
                    <a16:creationId xmlns:a16="http://schemas.microsoft.com/office/drawing/2014/main" id="{89BC47AF-5B5A-4C25-921B-531D1C9590A8}"/>
                  </a:ext>
                </a:extLst>
              </p:cNvPr>
              <p:cNvSpPr/>
              <p:nvPr/>
            </p:nvSpPr>
            <p:spPr>
              <a:xfrm>
                <a:off x="7776136" y="2492316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619CFF">
                  <a:alpha val="15000"/>
                </a:srgbClr>
              </a:solidFill>
              <a:ln w="9007" cap="rnd">
                <a:solidFill>
                  <a:srgbClr val="619CFF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801" name="Freeform: Shape 800">
                <a:extLst>
                  <a:ext uri="{FF2B5EF4-FFF2-40B4-BE49-F238E27FC236}">
                    <a16:creationId xmlns:a16="http://schemas.microsoft.com/office/drawing/2014/main" id="{BAAC2744-6CE5-424F-A07A-C90D78EC7E4A}"/>
                  </a:ext>
                </a:extLst>
              </p:cNvPr>
              <p:cNvSpPr/>
              <p:nvPr/>
            </p:nvSpPr>
            <p:spPr>
              <a:xfrm>
                <a:off x="8471823" y="2245602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619CFF">
                  <a:alpha val="15000"/>
                </a:srgbClr>
              </a:solidFill>
              <a:ln w="9007" cap="rnd">
                <a:solidFill>
                  <a:srgbClr val="619CFF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802" name="Freeform: Shape 801">
                <a:extLst>
                  <a:ext uri="{FF2B5EF4-FFF2-40B4-BE49-F238E27FC236}">
                    <a16:creationId xmlns:a16="http://schemas.microsoft.com/office/drawing/2014/main" id="{09AB3FB0-6998-4732-9071-68276FC12A85}"/>
                  </a:ext>
                </a:extLst>
              </p:cNvPr>
              <p:cNvSpPr/>
              <p:nvPr/>
            </p:nvSpPr>
            <p:spPr>
              <a:xfrm>
                <a:off x="8295618" y="2309151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619CFF">
                  <a:alpha val="15000"/>
                </a:srgbClr>
              </a:solidFill>
              <a:ln w="9007" cap="rnd">
                <a:solidFill>
                  <a:srgbClr val="619CFF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803" name="Freeform: Shape 802">
                <a:extLst>
                  <a:ext uri="{FF2B5EF4-FFF2-40B4-BE49-F238E27FC236}">
                    <a16:creationId xmlns:a16="http://schemas.microsoft.com/office/drawing/2014/main" id="{0B2E6BAA-6478-47E1-8C1E-95E7F2055060}"/>
                  </a:ext>
                </a:extLst>
              </p:cNvPr>
              <p:cNvSpPr/>
              <p:nvPr/>
            </p:nvSpPr>
            <p:spPr>
              <a:xfrm>
                <a:off x="9903031" y="1433413"/>
                <a:ext cx="49474" cy="49469"/>
              </a:xfrm>
              <a:custGeom>
                <a:avLst/>
                <a:gdLst>
                  <a:gd name="connsiteX0" fmla="*/ 49475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5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5" y="24735"/>
                    </a:moveTo>
                    <a:cubicBezTo>
                      <a:pt x="49475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5" y="11074"/>
                      <a:pt x="49475" y="24735"/>
                    </a:cubicBezTo>
                    <a:close/>
                  </a:path>
                </a:pathLst>
              </a:custGeom>
              <a:solidFill>
                <a:srgbClr val="619CFF">
                  <a:alpha val="15000"/>
                </a:srgbClr>
              </a:solidFill>
              <a:ln w="9007" cap="rnd">
                <a:solidFill>
                  <a:srgbClr val="619CFF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804" name="Freeform: Shape 803">
                <a:extLst>
                  <a:ext uri="{FF2B5EF4-FFF2-40B4-BE49-F238E27FC236}">
                    <a16:creationId xmlns:a16="http://schemas.microsoft.com/office/drawing/2014/main" id="{48679FE1-EC58-4D51-9439-29EA1DB13A50}"/>
                  </a:ext>
                </a:extLst>
              </p:cNvPr>
              <p:cNvSpPr/>
              <p:nvPr/>
            </p:nvSpPr>
            <p:spPr>
              <a:xfrm>
                <a:off x="8466115" y="2248012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69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69"/>
                      <a:pt x="24737" y="49469"/>
                    </a:cubicBezTo>
                    <a:cubicBezTo>
                      <a:pt x="11075" y="49469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619CFF">
                  <a:alpha val="15000"/>
                </a:srgbClr>
              </a:solidFill>
              <a:ln w="9007" cap="rnd">
                <a:solidFill>
                  <a:srgbClr val="619CFF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805" name="Freeform: Shape 804">
                <a:extLst>
                  <a:ext uri="{FF2B5EF4-FFF2-40B4-BE49-F238E27FC236}">
                    <a16:creationId xmlns:a16="http://schemas.microsoft.com/office/drawing/2014/main" id="{D4B83BBB-0912-4061-9E85-CA1DAA22E239}"/>
                  </a:ext>
                </a:extLst>
              </p:cNvPr>
              <p:cNvSpPr/>
              <p:nvPr/>
            </p:nvSpPr>
            <p:spPr>
              <a:xfrm>
                <a:off x="7861892" y="2464029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69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69"/>
                      <a:pt x="24737" y="49469"/>
                    </a:cubicBezTo>
                    <a:cubicBezTo>
                      <a:pt x="11075" y="49469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619CFF">
                  <a:alpha val="15000"/>
                </a:srgbClr>
              </a:solidFill>
              <a:ln w="9007" cap="rnd">
                <a:solidFill>
                  <a:srgbClr val="619CFF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806" name="Freeform: Shape 805">
                <a:extLst>
                  <a:ext uri="{FF2B5EF4-FFF2-40B4-BE49-F238E27FC236}">
                    <a16:creationId xmlns:a16="http://schemas.microsoft.com/office/drawing/2014/main" id="{23E4BBD4-3797-46DD-AA41-A7052D32592F}"/>
                  </a:ext>
                </a:extLst>
              </p:cNvPr>
              <p:cNvSpPr/>
              <p:nvPr/>
            </p:nvSpPr>
            <p:spPr>
              <a:xfrm>
                <a:off x="10141397" y="1252024"/>
                <a:ext cx="49474" cy="49469"/>
              </a:xfrm>
              <a:custGeom>
                <a:avLst/>
                <a:gdLst>
                  <a:gd name="connsiteX0" fmla="*/ 49475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5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5" y="24735"/>
                    </a:moveTo>
                    <a:cubicBezTo>
                      <a:pt x="49475" y="38395"/>
                      <a:pt x="38399" y="49470"/>
                      <a:pt x="24737" y="49470"/>
                    </a:cubicBezTo>
                    <a:cubicBezTo>
                      <a:pt x="11075" y="49470"/>
                      <a:pt x="0" y="38396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5" y="11074"/>
                      <a:pt x="49475" y="24735"/>
                    </a:cubicBezTo>
                    <a:close/>
                  </a:path>
                </a:pathLst>
              </a:custGeom>
              <a:solidFill>
                <a:srgbClr val="619CFF">
                  <a:alpha val="15000"/>
                </a:srgbClr>
              </a:solidFill>
              <a:ln w="9007" cap="rnd">
                <a:solidFill>
                  <a:srgbClr val="619CFF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807" name="Freeform: Shape 806">
                <a:extLst>
                  <a:ext uri="{FF2B5EF4-FFF2-40B4-BE49-F238E27FC236}">
                    <a16:creationId xmlns:a16="http://schemas.microsoft.com/office/drawing/2014/main" id="{CFC352C3-355B-4730-9FD7-2277BDD21552}"/>
                  </a:ext>
                </a:extLst>
              </p:cNvPr>
              <p:cNvSpPr/>
              <p:nvPr/>
            </p:nvSpPr>
            <p:spPr>
              <a:xfrm>
                <a:off x="8797594" y="2078928"/>
                <a:ext cx="49474" cy="49469"/>
              </a:xfrm>
              <a:custGeom>
                <a:avLst/>
                <a:gdLst>
                  <a:gd name="connsiteX0" fmla="*/ 49475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5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5" y="24735"/>
                    </a:moveTo>
                    <a:cubicBezTo>
                      <a:pt x="49475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5" y="11074"/>
                      <a:pt x="49475" y="24735"/>
                    </a:cubicBezTo>
                    <a:close/>
                  </a:path>
                </a:pathLst>
              </a:custGeom>
              <a:solidFill>
                <a:srgbClr val="619CFF">
                  <a:alpha val="15000"/>
                </a:srgbClr>
              </a:solidFill>
              <a:ln w="9007" cap="rnd">
                <a:solidFill>
                  <a:srgbClr val="619CFF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808" name="Freeform: Shape 807">
                <a:extLst>
                  <a:ext uri="{FF2B5EF4-FFF2-40B4-BE49-F238E27FC236}">
                    <a16:creationId xmlns:a16="http://schemas.microsoft.com/office/drawing/2014/main" id="{762100DA-4515-41A8-9BE4-49B7EDFF93C7}"/>
                  </a:ext>
                </a:extLst>
              </p:cNvPr>
              <p:cNvSpPr/>
              <p:nvPr/>
            </p:nvSpPr>
            <p:spPr>
              <a:xfrm>
                <a:off x="8913161" y="2008529"/>
                <a:ext cx="49474" cy="49469"/>
              </a:xfrm>
              <a:custGeom>
                <a:avLst/>
                <a:gdLst>
                  <a:gd name="connsiteX0" fmla="*/ 49475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5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5" y="24735"/>
                    </a:moveTo>
                    <a:cubicBezTo>
                      <a:pt x="49475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5" y="11074"/>
                      <a:pt x="49475" y="24735"/>
                    </a:cubicBezTo>
                    <a:close/>
                  </a:path>
                </a:pathLst>
              </a:custGeom>
              <a:solidFill>
                <a:srgbClr val="619CFF">
                  <a:alpha val="15000"/>
                </a:srgbClr>
              </a:solidFill>
              <a:ln w="9007" cap="rnd">
                <a:solidFill>
                  <a:srgbClr val="619CFF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809" name="Freeform: Shape 808">
                <a:extLst>
                  <a:ext uri="{FF2B5EF4-FFF2-40B4-BE49-F238E27FC236}">
                    <a16:creationId xmlns:a16="http://schemas.microsoft.com/office/drawing/2014/main" id="{AF455354-DA6F-42FF-8700-DA03380AB222}"/>
                  </a:ext>
                </a:extLst>
              </p:cNvPr>
              <p:cNvSpPr/>
              <p:nvPr/>
            </p:nvSpPr>
            <p:spPr>
              <a:xfrm>
                <a:off x="9267982" y="1845533"/>
                <a:ext cx="49474" cy="49469"/>
              </a:xfrm>
              <a:custGeom>
                <a:avLst/>
                <a:gdLst>
                  <a:gd name="connsiteX0" fmla="*/ 49475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5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5" y="24735"/>
                    </a:moveTo>
                    <a:cubicBezTo>
                      <a:pt x="49475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5" y="11074"/>
                      <a:pt x="49475" y="24735"/>
                    </a:cubicBezTo>
                    <a:close/>
                  </a:path>
                </a:pathLst>
              </a:custGeom>
              <a:solidFill>
                <a:srgbClr val="619CFF">
                  <a:alpha val="15000"/>
                </a:srgbClr>
              </a:solidFill>
              <a:ln w="9007" cap="rnd">
                <a:solidFill>
                  <a:srgbClr val="619CFF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810" name="Freeform: Shape 809">
                <a:extLst>
                  <a:ext uri="{FF2B5EF4-FFF2-40B4-BE49-F238E27FC236}">
                    <a16:creationId xmlns:a16="http://schemas.microsoft.com/office/drawing/2014/main" id="{D5E4E397-D0F1-4FA1-BAE9-9C343D323783}"/>
                  </a:ext>
                </a:extLst>
              </p:cNvPr>
              <p:cNvSpPr/>
              <p:nvPr/>
            </p:nvSpPr>
            <p:spPr>
              <a:xfrm>
                <a:off x="9168399" y="1881430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619CFF">
                  <a:alpha val="15000"/>
                </a:srgbClr>
              </a:solidFill>
              <a:ln w="9007" cap="rnd">
                <a:solidFill>
                  <a:srgbClr val="619CFF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811" name="Freeform: Shape 810">
                <a:extLst>
                  <a:ext uri="{FF2B5EF4-FFF2-40B4-BE49-F238E27FC236}">
                    <a16:creationId xmlns:a16="http://schemas.microsoft.com/office/drawing/2014/main" id="{9C515242-3BD8-4EB6-9AB0-B0D5418F4644}"/>
                  </a:ext>
                </a:extLst>
              </p:cNvPr>
              <p:cNvSpPr/>
              <p:nvPr/>
            </p:nvSpPr>
            <p:spPr>
              <a:xfrm>
                <a:off x="7946760" y="2432699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619CFF">
                  <a:alpha val="15000"/>
                </a:srgbClr>
              </a:solidFill>
              <a:ln w="9007" cap="rnd">
                <a:solidFill>
                  <a:srgbClr val="619CFF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812" name="Freeform: Shape 811">
                <a:extLst>
                  <a:ext uri="{FF2B5EF4-FFF2-40B4-BE49-F238E27FC236}">
                    <a16:creationId xmlns:a16="http://schemas.microsoft.com/office/drawing/2014/main" id="{1172D528-87C0-4278-A70B-2B4FC2A60FBE}"/>
                  </a:ext>
                </a:extLst>
              </p:cNvPr>
              <p:cNvSpPr/>
              <p:nvPr/>
            </p:nvSpPr>
            <p:spPr>
              <a:xfrm>
                <a:off x="7929888" y="2438914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619CFF">
                  <a:alpha val="15000"/>
                </a:srgbClr>
              </a:solidFill>
              <a:ln w="9007" cap="rnd">
                <a:solidFill>
                  <a:srgbClr val="619CFF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813" name="Freeform: Shape 812">
                <a:extLst>
                  <a:ext uri="{FF2B5EF4-FFF2-40B4-BE49-F238E27FC236}">
                    <a16:creationId xmlns:a16="http://schemas.microsoft.com/office/drawing/2014/main" id="{97F1279F-C184-43E0-AD9F-48D06C65B4BE}"/>
                  </a:ext>
                </a:extLst>
              </p:cNvPr>
              <p:cNvSpPr/>
              <p:nvPr/>
            </p:nvSpPr>
            <p:spPr>
              <a:xfrm>
                <a:off x="9252759" y="1852129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6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619CFF">
                  <a:alpha val="15000"/>
                </a:srgbClr>
              </a:solidFill>
              <a:ln w="9007" cap="rnd">
                <a:solidFill>
                  <a:srgbClr val="619CFF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814" name="Freeform: Shape 813">
                <a:extLst>
                  <a:ext uri="{FF2B5EF4-FFF2-40B4-BE49-F238E27FC236}">
                    <a16:creationId xmlns:a16="http://schemas.microsoft.com/office/drawing/2014/main" id="{0810360B-61C9-4D63-A01A-FB204BF634D9}"/>
                  </a:ext>
                </a:extLst>
              </p:cNvPr>
              <p:cNvSpPr/>
              <p:nvPr/>
            </p:nvSpPr>
            <p:spPr>
              <a:xfrm>
                <a:off x="7314628" y="2513245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619CFF">
                  <a:alpha val="15000"/>
                </a:srgbClr>
              </a:solidFill>
              <a:ln w="9007" cap="rnd">
                <a:solidFill>
                  <a:srgbClr val="619CFF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815" name="Freeform: Shape 814">
                <a:extLst>
                  <a:ext uri="{FF2B5EF4-FFF2-40B4-BE49-F238E27FC236}">
                    <a16:creationId xmlns:a16="http://schemas.microsoft.com/office/drawing/2014/main" id="{B80AD868-CCA5-44C2-A9DE-5A8CE14CC2EB}"/>
                  </a:ext>
                </a:extLst>
              </p:cNvPr>
              <p:cNvSpPr/>
              <p:nvPr/>
            </p:nvSpPr>
            <p:spPr>
              <a:xfrm>
                <a:off x="9253647" y="1851748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619CFF">
                  <a:alpha val="15000"/>
                </a:srgbClr>
              </a:solidFill>
              <a:ln w="9007" cap="rnd">
                <a:solidFill>
                  <a:srgbClr val="619CFF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816" name="Freeform: Shape 815">
                <a:extLst>
                  <a:ext uri="{FF2B5EF4-FFF2-40B4-BE49-F238E27FC236}">
                    <a16:creationId xmlns:a16="http://schemas.microsoft.com/office/drawing/2014/main" id="{FE7C0E7F-11F1-4786-8710-73FDC0FAC94D}"/>
                  </a:ext>
                </a:extLst>
              </p:cNvPr>
              <p:cNvSpPr/>
              <p:nvPr/>
            </p:nvSpPr>
            <p:spPr>
              <a:xfrm>
                <a:off x="7749877" y="2499165"/>
                <a:ext cx="49474" cy="49469"/>
              </a:xfrm>
              <a:custGeom>
                <a:avLst/>
                <a:gdLst>
                  <a:gd name="connsiteX0" fmla="*/ 49475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5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5" y="24735"/>
                    </a:moveTo>
                    <a:cubicBezTo>
                      <a:pt x="49475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5" y="11074"/>
                      <a:pt x="49475" y="24735"/>
                    </a:cubicBezTo>
                    <a:close/>
                  </a:path>
                </a:pathLst>
              </a:custGeom>
              <a:solidFill>
                <a:srgbClr val="619CFF">
                  <a:alpha val="15000"/>
                </a:srgbClr>
              </a:solidFill>
              <a:ln w="9007" cap="rnd">
                <a:solidFill>
                  <a:srgbClr val="619CFF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817" name="Freeform: Shape 816">
                <a:extLst>
                  <a:ext uri="{FF2B5EF4-FFF2-40B4-BE49-F238E27FC236}">
                    <a16:creationId xmlns:a16="http://schemas.microsoft.com/office/drawing/2014/main" id="{8469F70E-229A-4A21-AB26-167FB6E77713}"/>
                  </a:ext>
                </a:extLst>
              </p:cNvPr>
              <p:cNvSpPr/>
              <p:nvPr/>
            </p:nvSpPr>
            <p:spPr>
              <a:xfrm>
                <a:off x="8418163" y="2266785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619CFF">
                  <a:alpha val="15000"/>
                </a:srgbClr>
              </a:solidFill>
              <a:ln w="9007" cap="rnd">
                <a:solidFill>
                  <a:srgbClr val="619CFF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818" name="Freeform: Shape 817">
                <a:extLst>
                  <a:ext uri="{FF2B5EF4-FFF2-40B4-BE49-F238E27FC236}">
                    <a16:creationId xmlns:a16="http://schemas.microsoft.com/office/drawing/2014/main" id="{62C27136-F684-4D5D-BE95-DD98909B5F8D}"/>
                  </a:ext>
                </a:extLst>
              </p:cNvPr>
              <p:cNvSpPr/>
              <p:nvPr/>
            </p:nvSpPr>
            <p:spPr>
              <a:xfrm>
                <a:off x="9139221" y="1893987"/>
                <a:ext cx="49474" cy="49469"/>
              </a:xfrm>
              <a:custGeom>
                <a:avLst/>
                <a:gdLst>
                  <a:gd name="connsiteX0" fmla="*/ 49475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5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5" y="24735"/>
                    </a:moveTo>
                    <a:cubicBezTo>
                      <a:pt x="49475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5" y="11074"/>
                      <a:pt x="49475" y="24735"/>
                    </a:cubicBezTo>
                    <a:close/>
                  </a:path>
                </a:pathLst>
              </a:custGeom>
              <a:solidFill>
                <a:srgbClr val="619CFF">
                  <a:alpha val="15000"/>
                </a:srgbClr>
              </a:solidFill>
              <a:ln w="9007" cap="rnd">
                <a:solidFill>
                  <a:srgbClr val="619CFF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819" name="Freeform: Shape 818">
                <a:extLst>
                  <a:ext uri="{FF2B5EF4-FFF2-40B4-BE49-F238E27FC236}">
                    <a16:creationId xmlns:a16="http://schemas.microsoft.com/office/drawing/2014/main" id="{A2DF3374-CBAD-4BD9-86B9-959CDCA60908}"/>
                  </a:ext>
                </a:extLst>
              </p:cNvPr>
              <p:cNvSpPr/>
              <p:nvPr/>
            </p:nvSpPr>
            <p:spPr>
              <a:xfrm>
                <a:off x="8062834" y="2388176"/>
                <a:ext cx="49474" cy="49469"/>
              </a:xfrm>
              <a:custGeom>
                <a:avLst/>
                <a:gdLst>
                  <a:gd name="connsiteX0" fmla="*/ 49475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5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5" y="24735"/>
                    </a:moveTo>
                    <a:cubicBezTo>
                      <a:pt x="49475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5" y="11074"/>
                      <a:pt x="49475" y="24735"/>
                    </a:cubicBezTo>
                    <a:close/>
                  </a:path>
                </a:pathLst>
              </a:custGeom>
              <a:solidFill>
                <a:srgbClr val="619CFF">
                  <a:alpha val="15000"/>
                </a:srgbClr>
              </a:solidFill>
              <a:ln w="9007" cap="rnd">
                <a:solidFill>
                  <a:srgbClr val="619CFF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820" name="Freeform: Shape 819">
                <a:extLst>
                  <a:ext uri="{FF2B5EF4-FFF2-40B4-BE49-F238E27FC236}">
                    <a16:creationId xmlns:a16="http://schemas.microsoft.com/office/drawing/2014/main" id="{EE69EC21-D219-43BC-ABEB-1E82885FBAD2}"/>
                  </a:ext>
                </a:extLst>
              </p:cNvPr>
              <p:cNvSpPr/>
              <p:nvPr/>
            </p:nvSpPr>
            <p:spPr>
              <a:xfrm>
                <a:off x="8518380" y="2226195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69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69"/>
                      <a:pt x="24737" y="49469"/>
                    </a:cubicBezTo>
                    <a:cubicBezTo>
                      <a:pt x="11075" y="49469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619CFF">
                  <a:alpha val="15000"/>
                </a:srgbClr>
              </a:solidFill>
              <a:ln w="9007" cap="rnd">
                <a:solidFill>
                  <a:srgbClr val="619CFF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821" name="Freeform: Shape 820">
                <a:extLst>
                  <a:ext uri="{FF2B5EF4-FFF2-40B4-BE49-F238E27FC236}">
                    <a16:creationId xmlns:a16="http://schemas.microsoft.com/office/drawing/2014/main" id="{55CB6C32-2BB4-4720-A12C-F015449AE602}"/>
                  </a:ext>
                </a:extLst>
              </p:cNvPr>
              <p:cNvSpPr/>
              <p:nvPr/>
            </p:nvSpPr>
            <p:spPr>
              <a:xfrm>
                <a:off x="9253140" y="1852002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619CFF">
                  <a:alpha val="15000"/>
                </a:srgbClr>
              </a:solidFill>
              <a:ln w="9007" cap="rnd">
                <a:solidFill>
                  <a:srgbClr val="619CFF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822" name="Freeform: Shape 821">
                <a:extLst>
                  <a:ext uri="{FF2B5EF4-FFF2-40B4-BE49-F238E27FC236}">
                    <a16:creationId xmlns:a16="http://schemas.microsoft.com/office/drawing/2014/main" id="{89CE5738-CE25-4C1B-BBFE-100674F6D151}"/>
                  </a:ext>
                </a:extLst>
              </p:cNvPr>
              <p:cNvSpPr/>
              <p:nvPr/>
            </p:nvSpPr>
            <p:spPr>
              <a:xfrm>
                <a:off x="8926735" y="1999523"/>
                <a:ext cx="49474" cy="49469"/>
              </a:xfrm>
              <a:custGeom>
                <a:avLst/>
                <a:gdLst>
                  <a:gd name="connsiteX0" fmla="*/ 49475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5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5" y="24735"/>
                    </a:moveTo>
                    <a:cubicBezTo>
                      <a:pt x="49475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5" y="11074"/>
                      <a:pt x="49475" y="24735"/>
                    </a:cubicBezTo>
                    <a:close/>
                  </a:path>
                </a:pathLst>
              </a:custGeom>
              <a:solidFill>
                <a:srgbClr val="619CFF">
                  <a:alpha val="15000"/>
                </a:srgbClr>
              </a:solidFill>
              <a:ln w="9007" cap="rnd">
                <a:solidFill>
                  <a:srgbClr val="619CFF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823" name="Freeform: Shape 822">
                <a:extLst>
                  <a:ext uri="{FF2B5EF4-FFF2-40B4-BE49-F238E27FC236}">
                    <a16:creationId xmlns:a16="http://schemas.microsoft.com/office/drawing/2014/main" id="{4D23E182-3BC1-4903-A510-51A07D6D6F07}"/>
                  </a:ext>
                </a:extLst>
              </p:cNvPr>
              <p:cNvSpPr/>
              <p:nvPr/>
            </p:nvSpPr>
            <p:spPr>
              <a:xfrm>
                <a:off x="8545781" y="2215286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69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69"/>
                      <a:pt x="24737" y="49469"/>
                    </a:cubicBezTo>
                    <a:cubicBezTo>
                      <a:pt x="11075" y="49469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619CFF">
                  <a:alpha val="15000"/>
                </a:srgbClr>
              </a:solidFill>
              <a:ln w="9007" cap="rnd">
                <a:solidFill>
                  <a:srgbClr val="619CFF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824" name="Freeform: Shape 823">
                <a:extLst>
                  <a:ext uri="{FF2B5EF4-FFF2-40B4-BE49-F238E27FC236}">
                    <a16:creationId xmlns:a16="http://schemas.microsoft.com/office/drawing/2014/main" id="{4C993964-97BA-4E49-9A83-D2E753C8D0BA}"/>
                  </a:ext>
                </a:extLst>
              </p:cNvPr>
              <p:cNvSpPr/>
              <p:nvPr/>
            </p:nvSpPr>
            <p:spPr>
              <a:xfrm>
                <a:off x="8614158" y="2180657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619CFF">
                  <a:alpha val="15000"/>
                </a:srgbClr>
              </a:solidFill>
              <a:ln w="9007" cap="rnd">
                <a:solidFill>
                  <a:srgbClr val="619CFF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825" name="Freeform: Shape 824">
                <a:extLst>
                  <a:ext uri="{FF2B5EF4-FFF2-40B4-BE49-F238E27FC236}">
                    <a16:creationId xmlns:a16="http://schemas.microsoft.com/office/drawing/2014/main" id="{21F5A641-398F-4E60-ADDA-D41E8D302628}"/>
                  </a:ext>
                </a:extLst>
              </p:cNvPr>
              <p:cNvSpPr/>
              <p:nvPr/>
            </p:nvSpPr>
            <p:spPr>
              <a:xfrm>
                <a:off x="8603375" y="2185985"/>
                <a:ext cx="49474" cy="49469"/>
              </a:xfrm>
              <a:custGeom>
                <a:avLst/>
                <a:gdLst>
                  <a:gd name="connsiteX0" fmla="*/ 49475 w 49474"/>
                  <a:gd name="connsiteY0" fmla="*/ 24735 h 49469"/>
                  <a:gd name="connsiteX1" fmla="*/ 24737 w 49474"/>
                  <a:gd name="connsiteY1" fmla="*/ 49469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5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5" y="24735"/>
                    </a:moveTo>
                    <a:cubicBezTo>
                      <a:pt x="49475" y="38395"/>
                      <a:pt x="38399" y="49469"/>
                      <a:pt x="24737" y="49469"/>
                    </a:cubicBezTo>
                    <a:cubicBezTo>
                      <a:pt x="11075" y="49469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5" y="11074"/>
                      <a:pt x="49475" y="24735"/>
                    </a:cubicBezTo>
                    <a:close/>
                  </a:path>
                </a:pathLst>
              </a:custGeom>
              <a:solidFill>
                <a:srgbClr val="619CFF">
                  <a:alpha val="15000"/>
                </a:srgbClr>
              </a:solidFill>
              <a:ln w="9007" cap="rnd">
                <a:solidFill>
                  <a:srgbClr val="619CFF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826" name="Freeform: Shape 825">
                <a:extLst>
                  <a:ext uri="{FF2B5EF4-FFF2-40B4-BE49-F238E27FC236}">
                    <a16:creationId xmlns:a16="http://schemas.microsoft.com/office/drawing/2014/main" id="{F873DE64-57CA-441B-A901-18F5ACE0F1BF}"/>
                  </a:ext>
                </a:extLst>
              </p:cNvPr>
              <p:cNvSpPr/>
              <p:nvPr/>
            </p:nvSpPr>
            <p:spPr>
              <a:xfrm>
                <a:off x="8721226" y="2122182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619CFF">
                  <a:alpha val="15000"/>
                </a:srgbClr>
              </a:solidFill>
              <a:ln w="9007" cap="rnd">
                <a:solidFill>
                  <a:srgbClr val="619CFF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827" name="Freeform: Shape 826">
                <a:extLst>
                  <a:ext uri="{FF2B5EF4-FFF2-40B4-BE49-F238E27FC236}">
                    <a16:creationId xmlns:a16="http://schemas.microsoft.com/office/drawing/2014/main" id="{F33F452E-89A3-482E-9D19-6ED9BE523FF2}"/>
                  </a:ext>
                </a:extLst>
              </p:cNvPr>
              <p:cNvSpPr/>
              <p:nvPr/>
            </p:nvSpPr>
            <p:spPr>
              <a:xfrm>
                <a:off x="8394821" y="2274776"/>
                <a:ext cx="49474" cy="49469"/>
              </a:xfrm>
              <a:custGeom>
                <a:avLst/>
                <a:gdLst>
                  <a:gd name="connsiteX0" fmla="*/ 49475 w 49474"/>
                  <a:gd name="connsiteY0" fmla="*/ 24735 h 49469"/>
                  <a:gd name="connsiteX1" fmla="*/ 24737 w 49474"/>
                  <a:gd name="connsiteY1" fmla="*/ 49469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5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5" y="24735"/>
                    </a:moveTo>
                    <a:cubicBezTo>
                      <a:pt x="49475" y="38395"/>
                      <a:pt x="38399" y="49469"/>
                      <a:pt x="24737" y="49469"/>
                    </a:cubicBezTo>
                    <a:cubicBezTo>
                      <a:pt x="11075" y="49469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5" y="11074"/>
                      <a:pt x="49475" y="24735"/>
                    </a:cubicBezTo>
                    <a:close/>
                  </a:path>
                </a:pathLst>
              </a:custGeom>
              <a:solidFill>
                <a:srgbClr val="619CFF">
                  <a:alpha val="15000"/>
                </a:srgbClr>
              </a:solidFill>
              <a:ln w="9007" cap="rnd">
                <a:solidFill>
                  <a:srgbClr val="619CFF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828" name="Freeform: Shape 827">
                <a:extLst>
                  <a:ext uri="{FF2B5EF4-FFF2-40B4-BE49-F238E27FC236}">
                    <a16:creationId xmlns:a16="http://schemas.microsoft.com/office/drawing/2014/main" id="{E0DB2AFD-BE97-47C4-99F8-2A21C2E7C16C}"/>
                  </a:ext>
                </a:extLst>
              </p:cNvPr>
              <p:cNvSpPr/>
              <p:nvPr/>
            </p:nvSpPr>
            <p:spPr>
              <a:xfrm>
                <a:off x="7992682" y="2415067"/>
                <a:ext cx="49474" cy="49469"/>
              </a:xfrm>
              <a:custGeom>
                <a:avLst/>
                <a:gdLst>
                  <a:gd name="connsiteX0" fmla="*/ 49475 w 49474"/>
                  <a:gd name="connsiteY0" fmla="*/ 24735 h 49469"/>
                  <a:gd name="connsiteX1" fmla="*/ 24737 w 49474"/>
                  <a:gd name="connsiteY1" fmla="*/ 49469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5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5" y="24735"/>
                    </a:moveTo>
                    <a:cubicBezTo>
                      <a:pt x="49475" y="38395"/>
                      <a:pt x="38399" y="49469"/>
                      <a:pt x="24737" y="49469"/>
                    </a:cubicBezTo>
                    <a:cubicBezTo>
                      <a:pt x="11075" y="49469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5" y="11074"/>
                      <a:pt x="49475" y="24735"/>
                    </a:cubicBezTo>
                    <a:close/>
                  </a:path>
                </a:pathLst>
              </a:custGeom>
              <a:solidFill>
                <a:srgbClr val="619CFF">
                  <a:alpha val="15000"/>
                </a:srgbClr>
              </a:solidFill>
              <a:ln w="9007" cap="rnd">
                <a:solidFill>
                  <a:srgbClr val="619CFF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829" name="Freeform: Shape 828">
                <a:extLst>
                  <a:ext uri="{FF2B5EF4-FFF2-40B4-BE49-F238E27FC236}">
                    <a16:creationId xmlns:a16="http://schemas.microsoft.com/office/drawing/2014/main" id="{8082CEB0-4401-4C09-9DC4-1AF1F5545557}"/>
                  </a:ext>
                </a:extLst>
              </p:cNvPr>
              <p:cNvSpPr/>
              <p:nvPr/>
            </p:nvSpPr>
            <p:spPr>
              <a:xfrm>
                <a:off x="8685959" y="2143999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619CFF">
                  <a:alpha val="15000"/>
                </a:srgbClr>
              </a:solidFill>
              <a:ln w="9007" cap="rnd">
                <a:solidFill>
                  <a:srgbClr val="619CFF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830" name="Freeform: Shape 829">
                <a:extLst>
                  <a:ext uri="{FF2B5EF4-FFF2-40B4-BE49-F238E27FC236}">
                    <a16:creationId xmlns:a16="http://schemas.microsoft.com/office/drawing/2014/main" id="{51CBA4DA-28B0-49B3-AE3B-3FCD410F51FA}"/>
                  </a:ext>
                </a:extLst>
              </p:cNvPr>
              <p:cNvSpPr/>
              <p:nvPr/>
            </p:nvSpPr>
            <p:spPr>
              <a:xfrm>
                <a:off x="8691160" y="2140701"/>
                <a:ext cx="49474" cy="49469"/>
              </a:xfrm>
              <a:custGeom>
                <a:avLst/>
                <a:gdLst>
                  <a:gd name="connsiteX0" fmla="*/ 49475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5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5" y="24735"/>
                    </a:moveTo>
                    <a:cubicBezTo>
                      <a:pt x="49475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5" y="11074"/>
                      <a:pt x="49475" y="24735"/>
                    </a:cubicBezTo>
                    <a:close/>
                  </a:path>
                </a:pathLst>
              </a:custGeom>
              <a:solidFill>
                <a:srgbClr val="619CFF">
                  <a:alpha val="15000"/>
                </a:srgbClr>
              </a:solidFill>
              <a:ln w="9007" cap="rnd">
                <a:solidFill>
                  <a:srgbClr val="619CFF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831" name="Freeform: Shape 830">
                <a:extLst>
                  <a:ext uri="{FF2B5EF4-FFF2-40B4-BE49-F238E27FC236}">
                    <a16:creationId xmlns:a16="http://schemas.microsoft.com/office/drawing/2014/main" id="{6AECACAE-49CD-4B37-8969-BFFD7CF96C90}"/>
                  </a:ext>
                </a:extLst>
              </p:cNvPr>
              <p:cNvSpPr/>
              <p:nvPr/>
            </p:nvSpPr>
            <p:spPr>
              <a:xfrm>
                <a:off x="8693697" y="2139179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69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69"/>
                      <a:pt x="24737" y="49469"/>
                    </a:cubicBezTo>
                    <a:cubicBezTo>
                      <a:pt x="11075" y="49469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619CFF">
                  <a:alpha val="15000"/>
                </a:srgbClr>
              </a:solidFill>
              <a:ln w="9007" cap="rnd">
                <a:solidFill>
                  <a:srgbClr val="619CFF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832" name="Freeform: Shape 831">
                <a:extLst>
                  <a:ext uri="{FF2B5EF4-FFF2-40B4-BE49-F238E27FC236}">
                    <a16:creationId xmlns:a16="http://schemas.microsoft.com/office/drawing/2014/main" id="{DA5D3ACB-7EF4-4031-BD1B-286A3A5ED800}"/>
                  </a:ext>
                </a:extLst>
              </p:cNvPr>
              <p:cNvSpPr/>
              <p:nvPr/>
            </p:nvSpPr>
            <p:spPr>
              <a:xfrm>
                <a:off x="9113596" y="1904389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619CFF">
                  <a:alpha val="15000"/>
                </a:srgbClr>
              </a:solidFill>
              <a:ln w="9007" cap="rnd">
                <a:solidFill>
                  <a:srgbClr val="619CFF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833" name="Freeform: Shape 832">
                <a:extLst>
                  <a:ext uri="{FF2B5EF4-FFF2-40B4-BE49-F238E27FC236}">
                    <a16:creationId xmlns:a16="http://schemas.microsoft.com/office/drawing/2014/main" id="{EFBE69EE-5BA2-454B-B98E-FB4C807DEDE1}"/>
                  </a:ext>
                </a:extLst>
              </p:cNvPr>
              <p:cNvSpPr/>
              <p:nvPr/>
            </p:nvSpPr>
            <p:spPr>
              <a:xfrm>
                <a:off x="8253882" y="2322724"/>
                <a:ext cx="49474" cy="49469"/>
              </a:xfrm>
              <a:custGeom>
                <a:avLst/>
                <a:gdLst>
                  <a:gd name="connsiteX0" fmla="*/ 49475 w 49474"/>
                  <a:gd name="connsiteY0" fmla="*/ 24735 h 49469"/>
                  <a:gd name="connsiteX1" fmla="*/ 24737 w 49474"/>
                  <a:gd name="connsiteY1" fmla="*/ 49469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5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5" y="24735"/>
                    </a:moveTo>
                    <a:cubicBezTo>
                      <a:pt x="49475" y="38395"/>
                      <a:pt x="38399" y="49469"/>
                      <a:pt x="24737" y="49469"/>
                    </a:cubicBezTo>
                    <a:cubicBezTo>
                      <a:pt x="11075" y="49469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5" y="11074"/>
                      <a:pt x="49475" y="24735"/>
                    </a:cubicBezTo>
                    <a:close/>
                  </a:path>
                </a:pathLst>
              </a:custGeom>
              <a:solidFill>
                <a:srgbClr val="619CFF">
                  <a:alpha val="15000"/>
                </a:srgbClr>
              </a:solidFill>
              <a:ln w="9007" cap="rnd">
                <a:solidFill>
                  <a:srgbClr val="619CFF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834" name="Freeform: Shape 833">
                <a:extLst>
                  <a:ext uri="{FF2B5EF4-FFF2-40B4-BE49-F238E27FC236}">
                    <a16:creationId xmlns:a16="http://schemas.microsoft.com/office/drawing/2014/main" id="{5FACFC08-3EF0-4F7D-B750-DE68A47502A7}"/>
                  </a:ext>
                </a:extLst>
              </p:cNvPr>
              <p:cNvSpPr/>
              <p:nvPr/>
            </p:nvSpPr>
            <p:spPr>
              <a:xfrm>
                <a:off x="9140109" y="1893607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619CFF">
                  <a:alpha val="15000"/>
                </a:srgbClr>
              </a:solidFill>
              <a:ln w="9007" cap="rnd">
                <a:solidFill>
                  <a:srgbClr val="619CFF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835" name="Freeform: Shape 834">
                <a:extLst>
                  <a:ext uri="{FF2B5EF4-FFF2-40B4-BE49-F238E27FC236}">
                    <a16:creationId xmlns:a16="http://schemas.microsoft.com/office/drawing/2014/main" id="{953F7220-EDAF-4037-A5AB-F8BB1C9EB59F}"/>
                  </a:ext>
                </a:extLst>
              </p:cNvPr>
              <p:cNvSpPr/>
              <p:nvPr/>
            </p:nvSpPr>
            <p:spPr>
              <a:xfrm>
                <a:off x="9060189" y="1927601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619CFF">
                  <a:alpha val="15000"/>
                </a:srgbClr>
              </a:solidFill>
              <a:ln w="9007" cap="rnd">
                <a:solidFill>
                  <a:srgbClr val="619CFF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836" name="Freeform: Shape 835">
                <a:extLst>
                  <a:ext uri="{FF2B5EF4-FFF2-40B4-BE49-F238E27FC236}">
                    <a16:creationId xmlns:a16="http://schemas.microsoft.com/office/drawing/2014/main" id="{7A3F93E9-5599-4990-ABC5-0218CE3B516E}"/>
                  </a:ext>
                </a:extLst>
              </p:cNvPr>
              <p:cNvSpPr/>
              <p:nvPr/>
            </p:nvSpPr>
            <p:spPr>
              <a:xfrm>
                <a:off x="8498464" y="2234440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619CFF">
                  <a:alpha val="15000"/>
                </a:srgbClr>
              </a:solidFill>
              <a:ln w="9007" cap="rnd">
                <a:solidFill>
                  <a:srgbClr val="619CFF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837" name="Freeform: Shape 836">
                <a:extLst>
                  <a:ext uri="{FF2B5EF4-FFF2-40B4-BE49-F238E27FC236}">
                    <a16:creationId xmlns:a16="http://schemas.microsoft.com/office/drawing/2014/main" id="{14CA4217-1D39-4DD9-B955-9BC4858D86CA}"/>
                  </a:ext>
                </a:extLst>
              </p:cNvPr>
              <p:cNvSpPr/>
              <p:nvPr/>
            </p:nvSpPr>
            <p:spPr>
              <a:xfrm>
                <a:off x="7870772" y="2460731"/>
                <a:ext cx="49474" cy="49469"/>
              </a:xfrm>
              <a:custGeom>
                <a:avLst/>
                <a:gdLst>
                  <a:gd name="connsiteX0" fmla="*/ 49475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5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5" y="24735"/>
                    </a:moveTo>
                    <a:cubicBezTo>
                      <a:pt x="49475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5" y="11074"/>
                      <a:pt x="49475" y="24735"/>
                    </a:cubicBezTo>
                    <a:close/>
                  </a:path>
                </a:pathLst>
              </a:custGeom>
              <a:solidFill>
                <a:srgbClr val="619CFF">
                  <a:alpha val="15000"/>
                </a:srgbClr>
              </a:solidFill>
              <a:ln w="9007" cap="rnd">
                <a:solidFill>
                  <a:srgbClr val="619CFF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838" name="Freeform: Shape 837">
                <a:extLst>
                  <a:ext uri="{FF2B5EF4-FFF2-40B4-BE49-F238E27FC236}">
                    <a16:creationId xmlns:a16="http://schemas.microsoft.com/office/drawing/2014/main" id="{01DF1B7D-EDC6-467D-91EB-1D84D03BB23B}"/>
                  </a:ext>
                </a:extLst>
              </p:cNvPr>
              <p:cNvSpPr/>
              <p:nvPr/>
            </p:nvSpPr>
            <p:spPr>
              <a:xfrm>
                <a:off x="7614012" y="2525676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69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69"/>
                      <a:pt x="24737" y="49469"/>
                    </a:cubicBezTo>
                    <a:cubicBezTo>
                      <a:pt x="11075" y="49469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619CFF">
                  <a:alpha val="15000"/>
                </a:srgbClr>
              </a:solidFill>
              <a:ln w="9007" cap="rnd">
                <a:solidFill>
                  <a:srgbClr val="619CFF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839" name="Freeform: Shape 838">
                <a:extLst>
                  <a:ext uri="{FF2B5EF4-FFF2-40B4-BE49-F238E27FC236}">
                    <a16:creationId xmlns:a16="http://schemas.microsoft.com/office/drawing/2014/main" id="{CC47E884-E111-4B2E-8A92-14BB1604208F}"/>
                  </a:ext>
                </a:extLst>
              </p:cNvPr>
              <p:cNvSpPr/>
              <p:nvPr/>
            </p:nvSpPr>
            <p:spPr>
              <a:xfrm>
                <a:off x="8849225" y="2045187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619CFF">
                  <a:alpha val="15000"/>
                </a:srgbClr>
              </a:solidFill>
              <a:ln w="9007" cap="rnd">
                <a:solidFill>
                  <a:srgbClr val="619CFF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840" name="Freeform: Shape 839">
                <a:extLst>
                  <a:ext uri="{FF2B5EF4-FFF2-40B4-BE49-F238E27FC236}">
                    <a16:creationId xmlns:a16="http://schemas.microsoft.com/office/drawing/2014/main" id="{604A1255-DCB8-454E-98E0-C20BD4B2A8B7}"/>
                  </a:ext>
                </a:extLst>
              </p:cNvPr>
              <p:cNvSpPr/>
              <p:nvPr/>
            </p:nvSpPr>
            <p:spPr>
              <a:xfrm>
                <a:off x="8180051" y="2347078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619CFF">
                  <a:alpha val="15000"/>
                </a:srgbClr>
              </a:solidFill>
              <a:ln w="9007" cap="rnd">
                <a:solidFill>
                  <a:srgbClr val="619CFF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841" name="Freeform: Shape 840">
                <a:extLst>
                  <a:ext uri="{FF2B5EF4-FFF2-40B4-BE49-F238E27FC236}">
                    <a16:creationId xmlns:a16="http://schemas.microsoft.com/office/drawing/2014/main" id="{A4E2CB54-AEAA-47A4-84E3-1EEED1B07FDB}"/>
                  </a:ext>
                </a:extLst>
              </p:cNvPr>
              <p:cNvSpPr/>
              <p:nvPr/>
            </p:nvSpPr>
            <p:spPr>
              <a:xfrm>
                <a:off x="9167130" y="1882064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6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619CFF">
                  <a:alpha val="15000"/>
                </a:srgbClr>
              </a:solidFill>
              <a:ln w="9007" cap="rnd">
                <a:solidFill>
                  <a:srgbClr val="619CFF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842" name="Freeform: Shape 841">
                <a:extLst>
                  <a:ext uri="{FF2B5EF4-FFF2-40B4-BE49-F238E27FC236}">
                    <a16:creationId xmlns:a16="http://schemas.microsoft.com/office/drawing/2014/main" id="{2063609B-19AB-471B-8F27-C17002A25D2A}"/>
                  </a:ext>
                </a:extLst>
              </p:cNvPr>
              <p:cNvSpPr/>
              <p:nvPr/>
            </p:nvSpPr>
            <p:spPr>
              <a:xfrm>
                <a:off x="8519015" y="2226068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619CFF">
                  <a:alpha val="15000"/>
                </a:srgbClr>
              </a:solidFill>
              <a:ln w="9007" cap="rnd">
                <a:solidFill>
                  <a:srgbClr val="619CFF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843" name="Freeform: Shape 842">
                <a:extLst>
                  <a:ext uri="{FF2B5EF4-FFF2-40B4-BE49-F238E27FC236}">
                    <a16:creationId xmlns:a16="http://schemas.microsoft.com/office/drawing/2014/main" id="{0D266CB5-B924-496E-A5D8-80BBE45CABD9}"/>
                  </a:ext>
                </a:extLst>
              </p:cNvPr>
              <p:cNvSpPr/>
              <p:nvPr/>
            </p:nvSpPr>
            <p:spPr>
              <a:xfrm>
                <a:off x="8361965" y="2286319"/>
                <a:ext cx="49474" cy="49469"/>
              </a:xfrm>
              <a:custGeom>
                <a:avLst/>
                <a:gdLst>
                  <a:gd name="connsiteX0" fmla="*/ 49475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5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5" y="24735"/>
                    </a:moveTo>
                    <a:cubicBezTo>
                      <a:pt x="49475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5" y="11074"/>
                      <a:pt x="49475" y="24735"/>
                    </a:cubicBezTo>
                    <a:close/>
                  </a:path>
                </a:pathLst>
              </a:custGeom>
              <a:solidFill>
                <a:srgbClr val="619CFF">
                  <a:alpha val="15000"/>
                </a:srgbClr>
              </a:solidFill>
              <a:ln w="9007" cap="rnd">
                <a:solidFill>
                  <a:srgbClr val="619CFF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844" name="Freeform: Shape 843">
                <a:extLst>
                  <a:ext uri="{FF2B5EF4-FFF2-40B4-BE49-F238E27FC236}">
                    <a16:creationId xmlns:a16="http://schemas.microsoft.com/office/drawing/2014/main" id="{44F02E1F-062F-4501-90E3-81FC18BBA032}"/>
                  </a:ext>
                </a:extLst>
              </p:cNvPr>
              <p:cNvSpPr/>
              <p:nvPr/>
            </p:nvSpPr>
            <p:spPr>
              <a:xfrm>
                <a:off x="8560497" y="2208690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619CFF">
                  <a:alpha val="15000"/>
                </a:srgbClr>
              </a:solidFill>
              <a:ln w="9007" cap="rnd">
                <a:solidFill>
                  <a:srgbClr val="619CFF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845" name="Freeform: Shape 844">
                <a:extLst>
                  <a:ext uri="{FF2B5EF4-FFF2-40B4-BE49-F238E27FC236}">
                    <a16:creationId xmlns:a16="http://schemas.microsoft.com/office/drawing/2014/main" id="{25EA21FC-F821-4D8D-A578-A3CE72707CDB}"/>
                  </a:ext>
                </a:extLst>
              </p:cNvPr>
              <p:cNvSpPr/>
              <p:nvPr/>
            </p:nvSpPr>
            <p:spPr>
              <a:xfrm>
                <a:off x="8742157" y="2110131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619CFF">
                  <a:alpha val="15000"/>
                </a:srgbClr>
              </a:solidFill>
              <a:ln w="9007" cap="rnd">
                <a:solidFill>
                  <a:srgbClr val="619CFF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846" name="Freeform: Shape 845">
                <a:extLst>
                  <a:ext uri="{FF2B5EF4-FFF2-40B4-BE49-F238E27FC236}">
                    <a16:creationId xmlns:a16="http://schemas.microsoft.com/office/drawing/2014/main" id="{5D2CA15C-7875-4996-942A-0F3E8C410D2A}"/>
                  </a:ext>
                </a:extLst>
              </p:cNvPr>
              <p:cNvSpPr/>
              <p:nvPr/>
            </p:nvSpPr>
            <p:spPr>
              <a:xfrm>
                <a:off x="7778166" y="2491808"/>
                <a:ext cx="49474" cy="49469"/>
              </a:xfrm>
              <a:custGeom>
                <a:avLst/>
                <a:gdLst>
                  <a:gd name="connsiteX0" fmla="*/ 49475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5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5" y="24735"/>
                    </a:moveTo>
                    <a:cubicBezTo>
                      <a:pt x="49475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5" y="11074"/>
                      <a:pt x="49475" y="24735"/>
                    </a:cubicBezTo>
                    <a:close/>
                  </a:path>
                </a:pathLst>
              </a:custGeom>
              <a:solidFill>
                <a:srgbClr val="619CFF">
                  <a:alpha val="15000"/>
                </a:srgbClr>
              </a:solidFill>
              <a:ln w="9007" cap="rnd">
                <a:solidFill>
                  <a:srgbClr val="619CFF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847" name="Freeform: Shape 846">
                <a:extLst>
                  <a:ext uri="{FF2B5EF4-FFF2-40B4-BE49-F238E27FC236}">
                    <a16:creationId xmlns:a16="http://schemas.microsoft.com/office/drawing/2014/main" id="{11C560AB-876F-4C78-8845-22807A00E1E8}"/>
                  </a:ext>
                </a:extLst>
              </p:cNvPr>
              <p:cNvSpPr/>
              <p:nvPr/>
            </p:nvSpPr>
            <p:spPr>
              <a:xfrm>
                <a:off x="9029490" y="1943711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619CFF">
                  <a:alpha val="15000"/>
                </a:srgbClr>
              </a:solidFill>
              <a:ln w="9007" cap="rnd">
                <a:solidFill>
                  <a:srgbClr val="619CFF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848" name="Freeform: Shape 847">
                <a:extLst>
                  <a:ext uri="{FF2B5EF4-FFF2-40B4-BE49-F238E27FC236}">
                    <a16:creationId xmlns:a16="http://schemas.microsoft.com/office/drawing/2014/main" id="{8EF7637F-3E55-4B9C-AC0D-6C02EC3B36F3}"/>
                  </a:ext>
                </a:extLst>
              </p:cNvPr>
              <p:cNvSpPr/>
              <p:nvPr/>
            </p:nvSpPr>
            <p:spPr>
              <a:xfrm>
                <a:off x="8974180" y="1971870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619CFF">
                  <a:alpha val="15000"/>
                </a:srgbClr>
              </a:solidFill>
              <a:ln w="9007" cap="rnd">
                <a:solidFill>
                  <a:srgbClr val="619CFF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849" name="Freeform: Shape 848">
                <a:extLst>
                  <a:ext uri="{FF2B5EF4-FFF2-40B4-BE49-F238E27FC236}">
                    <a16:creationId xmlns:a16="http://schemas.microsoft.com/office/drawing/2014/main" id="{2A29413F-70BF-4D34-969A-8C4FBB170764}"/>
                  </a:ext>
                </a:extLst>
              </p:cNvPr>
              <p:cNvSpPr/>
              <p:nvPr/>
            </p:nvSpPr>
            <p:spPr>
              <a:xfrm>
                <a:off x="7565806" y="2529101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619CFF">
                  <a:alpha val="15000"/>
                </a:srgbClr>
              </a:solidFill>
              <a:ln w="9007" cap="rnd">
                <a:solidFill>
                  <a:srgbClr val="619CFF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850" name="Freeform: Shape 849">
                <a:extLst>
                  <a:ext uri="{FF2B5EF4-FFF2-40B4-BE49-F238E27FC236}">
                    <a16:creationId xmlns:a16="http://schemas.microsoft.com/office/drawing/2014/main" id="{7F08F5A1-C749-4E49-8950-541A83402F1E}"/>
                  </a:ext>
                </a:extLst>
              </p:cNvPr>
              <p:cNvSpPr/>
              <p:nvPr/>
            </p:nvSpPr>
            <p:spPr>
              <a:xfrm>
                <a:off x="8237391" y="2328178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619CFF">
                  <a:alpha val="15000"/>
                </a:srgbClr>
              </a:solidFill>
              <a:ln w="9007" cap="rnd">
                <a:solidFill>
                  <a:srgbClr val="619CFF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851" name="Freeform: Shape 850">
                <a:extLst>
                  <a:ext uri="{FF2B5EF4-FFF2-40B4-BE49-F238E27FC236}">
                    <a16:creationId xmlns:a16="http://schemas.microsoft.com/office/drawing/2014/main" id="{5717956E-C217-4A69-BA4A-A879CC5A5B1A}"/>
                  </a:ext>
                </a:extLst>
              </p:cNvPr>
              <p:cNvSpPr/>
              <p:nvPr/>
            </p:nvSpPr>
            <p:spPr>
              <a:xfrm>
                <a:off x="9589820" y="1695221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619CFF">
                  <a:alpha val="15000"/>
                </a:srgbClr>
              </a:solidFill>
              <a:ln w="9007" cap="rnd">
                <a:solidFill>
                  <a:srgbClr val="619CFF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852" name="Freeform: Shape 851">
                <a:extLst>
                  <a:ext uri="{FF2B5EF4-FFF2-40B4-BE49-F238E27FC236}">
                    <a16:creationId xmlns:a16="http://schemas.microsoft.com/office/drawing/2014/main" id="{E3E05E0A-1D6B-479F-AD13-02874347CAD1}"/>
                  </a:ext>
                </a:extLst>
              </p:cNvPr>
              <p:cNvSpPr/>
              <p:nvPr/>
            </p:nvSpPr>
            <p:spPr>
              <a:xfrm>
                <a:off x="9323546" y="1825110"/>
                <a:ext cx="49474" cy="49469"/>
              </a:xfrm>
              <a:custGeom>
                <a:avLst/>
                <a:gdLst>
                  <a:gd name="connsiteX0" fmla="*/ 49475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5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5" y="24735"/>
                    </a:moveTo>
                    <a:cubicBezTo>
                      <a:pt x="49475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5" y="11074"/>
                      <a:pt x="49475" y="24735"/>
                    </a:cubicBezTo>
                    <a:close/>
                  </a:path>
                </a:pathLst>
              </a:custGeom>
              <a:solidFill>
                <a:srgbClr val="619CFF">
                  <a:alpha val="15000"/>
                </a:srgbClr>
              </a:solidFill>
              <a:ln w="9007" cap="rnd">
                <a:solidFill>
                  <a:srgbClr val="619CFF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853" name="Freeform: Shape 852">
                <a:extLst>
                  <a:ext uri="{FF2B5EF4-FFF2-40B4-BE49-F238E27FC236}">
                    <a16:creationId xmlns:a16="http://schemas.microsoft.com/office/drawing/2014/main" id="{1D53B5AA-E0AB-4E84-A213-742388D761F7}"/>
                  </a:ext>
                </a:extLst>
              </p:cNvPr>
              <p:cNvSpPr/>
              <p:nvPr/>
            </p:nvSpPr>
            <p:spPr>
              <a:xfrm>
                <a:off x="9112454" y="1904896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619CFF">
                  <a:alpha val="15000"/>
                </a:srgbClr>
              </a:solidFill>
              <a:ln w="9007" cap="rnd">
                <a:solidFill>
                  <a:srgbClr val="619CFF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854" name="Freeform: Shape 853">
                <a:extLst>
                  <a:ext uri="{FF2B5EF4-FFF2-40B4-BE49-F238E27FC236}">
                    <a16:creationId xmlns:a16="http://schemas.microsoft.com/office/drawing/2014/main" id="{FD73E2B8-F724-49D9-AD22-C4119270B47D}"/>
                  </a:ext>
                </a:extLst>
              </p:cNvPr>
              <p:cNvSpPr/>
              <p:nvPr/>
            </p:nvSpPr>
            <p:spPr>
              <a:xfrm>
                <a:off x="8424252" y="2264756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619CFF">
                  <a:alpha val="15000"/>
                </a:srgbClr>
              </a:solidFill>
              <a:ln w="9007" cap="rnd">
                <a:solidFill>
                  <a:srgbClr val="619CFF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855" name="Freeform: Shape 854">
                <a:extLst>
                  <a:ext uri="{FF2B5EF4-FFF2-40B4-BE49-F238E27FC236}">
                    <a16:creationId xmlns:a16="http://schemas.microsoft.com/office/drawing/2014/main" id="{F7EC099C-9A7E-474B-B395-1198F693951E}"/>
                  </a:ext>
                </a:extLst>
              </p:cNvPr>
              <p:cNvSpPr/>
              <p:nvPr/>
            </p:nvSpPr>
            <p:spPr>
              <a:xfrm>
                <a:off x="8523455" y="2224165"/>
                <a:ext cx="49474" cy="49469"/>
              </a:xfrm>
              <a:custGeom>
                <a:avLst/>
                <a:gdLst>
                  <a:gd name="connsiteX0" fmla="*/ 49475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5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5" y="24735"/>
                    </a:moveTo>
                    <a:cubicBezTo>
                      <a:pt x="49475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5" y="11074"/>
                      <a:pt x="49475" y="24735"/>
                    </a:cubicBezTo>
                    <a:close/>
                  </a:path>
                </a:pathLst>
              </a:custGeom>
              <a:solidFill>
                <a:srgbClr val="619CFF">
                  <a:alpha val="15000"/>
                </a:srgbClr>
              </a:solidFill>
              <a:ln w="9007" cap="rnd">
                <a:solidFill>
                  <a:srgbClr val="619CFF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856" name="Freeform: Shape 855">
                <a:extLst>
                  <a:ext uri="{FF2B5EF4-FFF2-40B4-BE49-F238E27FC236}">
                    <a16:creationId xmlns:a16="http://schemas.microsoft.com/office/drawing/2014/main" id="{AD050D26-2B59-4A27-ADE1-260CB4B079DF}"/>
                  </a:ext>
                </a:extLst>
              </p:cNvPr>
              <p:cNvSpPr/>
              <p:nvPr/>
            </p:nvSpPr>
            <p:spPr>
              <a:xfrm>
                <a:off x="8288641" y="2311435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69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69"/>
                      <a:pt x="24737" y="49469"/>
                    </a:cubicBezTo>
                    <a:cubicBezTo>
                      <a:pt x="11075" y="49469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619CFF">
                  <a:alpha val="15000"/>
                </a:srgbClr>
              </a:solidFill>
              <a:ln w="9007" cap="rnd">
                <a:solidFill>
                  <a:srgbClr val="619CFF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857" name="Freeform: Shape 856">
                <a:extLst>
                  <a:ext uri="{FF2B5EF4-FFF2-40B4-BE49-F238E27FC236}">
                    <a16:creationId xmlns:a16="http://schemas.microsoft.com/office/drawing/2014/main" id="{6095D0A8-FA8A-43F2-BCA2-394475728BF9}"/>
                  </a:ext>
                </a:extLst>
              </p:cNvPr>
              <p:cNvSpPr/>
              <p:nvPr/>
            </p:nvSpPr>
            <p:spPr>
              <a:xfrm>
                <a:off x="8954644" y="1982525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6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619CFF">
                  <a:alpha val="15000"/>
                </a:srgbClr>
              </a:solidFill>
              <a:ln w="9007" cap="rnd">
                <a:solidFill>
                  <a:srgbClr val="619CFF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858" name="Freeform: Shape 857">
                <a:extLst>
                  <a:ext uri="{FF2B5EF4-FFF2-40B4-BE49-F238E27FC236}">
                    <a16:creationId xmlns:a16="http://schemas.microsoft.com/office/drawing/2014/main" id="{DE785626-4299-4F0A-BBD4-4A7EA6D12470}"/>
                  </a:ext>
                </a:extLst>
              </p:cNvPr>
              <p:cNvSpPr/>
              <p:nvPr/>
            </p:nvSpPr>
            <p:spPr>
              <a:xfrm>
                <a:off x="9066659" y="1924557"/>
                <a:ext cx="49474" cy="49469"/>
              </a:xfrm>
              <a:custGeom>
                <a:avLst/>
                <a:gdLst>
                  <a:gd name="connsiteX0" fmla="*/ 49475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5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5" y="24735"/>
                    </a:moveTo>
                    <a:cubicBezTo>
                      <a:pt x="49475" y="38396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5" y="11074"/>
                      <a:pt x="49475" y="24735"/>
                    </a:cubicBezTo>
                    <a:close/>
                  </a:path>
                </a:pathLst>
              </a:custGeom>
              <a:solidFill>
                <a:srgbClr val="619CFF">
                  <a:alpha val="15000"/>
                </a:srgbClr>
              </a:solidFill>
              <a:ln w="9007" cap="rnd">
                <a:solidFill>
                  <a:srgbClr val="619CFF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859" name="Freeform: Shape 858">
                <a:extLst>
                  <a:ext uri="{FF2B5EF4-FFF2-40B4-BE49-F238E27FC236}">
                    <a16:creationId xmlns:a16="http://schemas.microsoft.com/office/drawing/2014/main" id="{5EE9BF9D-87C9-4609-99DF-9CE265FA09AA}"/>
                  </a:ext>
                </a:extLst>
              </p:cNvPr>
              <p:cNvSpPr/>
              <p:nvPr/>
            </p:nvSpPr>
            <p:spPr>
              <a:xfrm>
                <a:off x="8519776" y="2225687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619CFF">
                  <a:alpha val="15000"/>
                </a:srgbClr>
              </a:solidFill>
              <a:ln w="9007" cap="rnd">
                <a:solidFill>
                  <a:srgbClr val="619CFF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860" name="Freeform: Shape 859">
                <a:extLst>
                  <a:ext uri="{FF2B5EF4-FFF2-40B4-BE49-F238E27FC236}">
                    <a16:creationId xmlns:a16="http://schemas.microsoft.com/office/drawing/2014/main" id="{525760E2-E30A-498D-8CEF-725A4AE2A482}"/>
                  </a:ext>
                </a:extLst>
              </p:cNvPr>
              <p:cNvSpPr/>
              <p:nvPr/>
            </p:nvSpPr>
            <p:spPr>
              <a:xfrm>
                <a:off x="8954390" y="1982652"/>
                <a:ext cx="49474" cy="49469"/>
              </a:xfrm>
              <a:custGeom>
                <a:avLst/>
                <a:gdLst>
                  <a:gd name="connsiteX0" fmla="*/ 49475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5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5" y="24735"/>
                    </a:moveTo>
                    <a:cubicBezTo>
                      <a:pt x="49475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5" y="11074"/>
                      <a:pt x="49475" y="24735"/>
                    </a:cubicBezTo>
                    <a:close/>
                  </a:path>
                </a:pathLst>
              </a:custGeom>
              <a:solidFill>
                <a:srgbClr val="619CFF">
                  <a:alpha val="15000"/>
                </a:srgbClr>
              </a:solidFill>
              <a:ln w="9007" cap="rnd">
                <a:solidFill>
                  <a:srgbClr val="619CFF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861" name="Freeform: Shape 860">
                <a:extLst>
                  <a:ext uri="{FF2B5EF4-FFF2-40B4-BE49-F238E27FC236}">
                    <a16:creationId xmlns:a16="http://schemas.microsoft.com/office/drawing/2014/main" id="{19EE6AA8-D594-4F02-89B7-B2AC61B55F49}"/>
                  </a:ext>
                </a:extLst>
              </p:cNvPr>
              <p:cNvSpPr/>
              <p:nvPr/>
            </p:nvSpPr>
            <p:spPr>
              <a:xfrm>
                <a:off x="9111059" y="1905403"/>
                <a:ext cx="49474" cy="49469"/>
              </a:xfrm>
              <a:custGeom>
                <a:avLst/>
                <a:gdLst>
                  <a:gd name="connsiteX0" fmla="*/ 49475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5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5" y="24735"/>
                    </a:moveTo>
                    <a:cubicBezTo>
                      <a:pt x="49475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5" y="11074"/>
                      <a:pt x="49475" y="24735"/>
                    </a:cubicBezTo>
                    <a:close/>
                  </a:path>
                </a:pathLst>
              </a:custGeom>
              <a:solidFill>
                <a:srgbClr val="619CFF">
                  <a:alpha val="15000"/>
                </a:srgbClr>
              </a:solidFill>
              <a:ln w="9007" cap="rnd">
                <a:solidFill>
                  <a:srgbClr val="619CFF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862" name="Freeform: Shape 861">
                <a:extLst>
                  <a:ext uri="{FF2B5EF4-FFF2-40B4-BE49-F238E27FC236}">
                    <a16:creationId xmlns:a16="http://schemas.microsoft.com/office/drawing/2014/main" id="{77EFD500-EC2C-480E-BBE1-5ACFD5484E26}"/>
                  </a:ext>
                </a:extLst>
              </p:cNvPr>
              <p:cNvSpPr/>
              <p:nvPr/>
            </p:nvSpPr>
            <p:spPr>
              <a:xfrm>
                <a:off x="8573690" y="2201587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619CFF">
                  <a:alpha val="15000"/>
                </a:srgbClr>
              </a:solidFill>
              <a:ln w="9007" cap="rnd">
                <a:solidFill>
                  <a:srgbClr val="619CFF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863" name="Freeform: Shape 862">
                <a:extLst>
                  <a:ext uri="{FF2B5EF4-FFF2-40B4-BE49-F238E27FC236}">
                    <a16:creationId xmlns:a16="http://schemas.microsoft.com/office/drawing/2014/main" id="{74E259B9-6F03-4F8F-8058-AAB1AB5FFC95}"/>
                  </a:ext>
                </a:extLst>
              </p:cNvPr>
              <p:cNvSpPr/>
              <p:nvPr/>
            </p:nvSpPr>
            <p:spPr>
              <a:xfrm>
                <a:off x="9185271" y="1874961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619CFF">
                  <a:alpha val="15000"/>
                </a:srgbClr>
              </a:solidFill>
              <a:ln w="9007" cap="rnd">
                <a:solidFill>
                  <a:srgbClr val="619CFF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864" name="Freeform: Shape 863">
                <a:extLst>
                  <a:ext uri="{FF2B5EF4-FFF2-40B4-BE49-F238E27FC236}">
                    <a16:creationId xmlns:a16="http://schemas.microsoft.com/office/drawing/2014/main" id="{C973C153-582F-4772-AD8D-DE662019AC28}"/>
                  </a:ext>
                </a:extLst>
              </p:cNvPr>
              <p:cNvSpPr/>
              <p:nvPr/>
            </p:nvSpPr>
            <p:spPr>
              <a:xfrm>
                <a:off x="9028094" y="1944472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6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619CFF">
                  <a:alpha val="15000"/>
                </a:srgbClr>
              </a:solidFill>
              <a:ln w="9007" cap="rnd">
                <a:solidFill>
                  <a:srgbClr val="619CFF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865" name="Freeform: Shape 864">
                <a:extLst>
                  <a:ext uri="{FF2B5EF4-FFF2-40B4-BE49-F238E27FC236}">
                    <a16:creationId xmlns:a16="http://schemas.microsoft.com/office/drawing/2014/main" id="{37163ED1-B1D4-43B9-B7B3-85C5A6F2FD5C}"/>
                  </a:ext>
                </a:extLst>
              </p:cNvPr>
              <p:cNvSpPr/>
              <p:nvPr/>
            </p:nvSpPr>
            <p:spPr>
              <a:xfrm>
                <a:off x="8757126" y="2101887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619CFF">
                  <a:alpha val="15000"/>
                </a:srgbClr>
              </a:solidFill>
              <a:ln w="9007" cap="rnd">
                <a:solidFill>
                  <a:srgbClr val="619CFF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866" name="Freeform: Shape 865">
                <a:extLst>
                  <a:ext uri="{FF2B5EF4-FFF2-40B4-BE49-F238E27FC236}">
                    <a16:creationId xmlns:a16="http://schemas.microsoft.com/office/drawing/2014/main" id="{C1BD52CF-3192-4927-8D08-2ADBE49A1F9B}"/>
                  </a:ext>
                </a:extLst>
              </p:cNvPr>
              <p:cNvSpPr/>
              <p:nvPr/>
            </p:nvSpPr>
            <p:spPr>
              <a:xfrm>
                <a:off x="7746198" y="2500053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619CFF">
                  <a:alpha val="15000"/>
                </a:srgbClr>
              </a:solidFill>
              <a:ln w="9007" cap="rnd">
                <a:solidFill>
                  <a:srgbClr val="619CFF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867" name="Freeform: Shape 866">
                <a:extLst>
                  <a:ext uri="{FF2B5EF4-FFF2-40B4-BE49-F238E27FC236}">
                    <a16:creationId xmlns:a16="http://schemas.microsoft.com/office/drawing/2014/main" id="{C739009D-ADDE-403F-BF25-1D34807CE1D5}"/>
                  </a:ext>
                </a:extLst>
              </p:cNvPr>
              <p:cNvSpPr/>
              <p:nvPr/>
            </p:nvSpPr>
            <p:spPr>
              <a:xfrm>
                <a:off x="9104082" y="1908194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619CFF">
                  <a:alpha val="15000"/>
                </a:srgbClr>
              </a:solidFill>
              <a:ln w="9007" cap="rnd">
                <a:solidFill>
                  <a:srgbClr val="619CFF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868" name="Freeform: Shape 867">
                <a:extLst>
                  <a:ext uri="{FF2B5EF4-FFF2-40B4-BE49-F238E27FC236}">
                    <a16:creationId xmlns:a16="http://schemas.microsoft.com/office/drawing/2014/main" id="{8B63C393-141D-41F0-B7E4-57813521B704}"/>
                  </a:ext>
                </a:extLst>
              </p:cNvPr>
              <p:cNvSpPr/>
              <p:nvPr/>
            </p:nvSpPr>
            <p:spPr>
              <a:xfrm>
                <a:off x="8635216" y="2170383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619CFF">
                  <a:alpha val="15000"/>
                </a:srgbClr>
              </a:solidFill>
              <a:ln w="9007" cap="rnd">
                <a:solidFill>
                  <a:srgbClr val="619CFF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869" name="Freeform: Shape 868">
                <a:extLst>
                  <a:ext uri="{FF2B5EF4-FFF2-40B4-BE49-F238E27FC236}">
                    <a16:creationId xmlns:a16="http://schemas.microsoft.com/office/drawing/2014/main" id="{408BC4F3-DFFA-47DB-A04C-BFA2FFA9CE08}"/>
                  </a:ext>
                </a:extLst>
              </p:cNvPr>
              <p:cNvSpPr/>
              <p:nvPr/>
            </p:nvSpPr>
            <p:spPr>
              <a:xfrm>
                <a:off x="8552885" y="2212495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619CFF">
                  <a:alpha val="15000"/>
                </a:srgbClr>
              </a:solidFill>
              <a:ln w="9007" cap="rnd">
                <a:solidFill>
                  <a:srgbClr val="619CFF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870" name="Freeform: Shape 869">
                <a:extLst>
                  <a:ext uri="{FF2B5EF4-FFF2-40B4-BE49-F238E27FC236}">
                    <a16:creationId xmlns:a16="http://schemas.microsoft.com/office/drawing/2014/main" id="{974F76BC-7BF0-432C-9804-5474BE6621E4}"/>
                  </a:ext>
                </a:extLst>
              </p:cNvPr>
              <p:cNvSpPr/>
              <p:nvPr/>
            </p:nvSpPr>
            <p:spPr>
              <a:xfrm>
                <a:off x="8703212" y="2133090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619CFF">
                  <a:alpha val="15000"/>
                </a:srgbClr>
              </a:solidFill>
              <a:ln w="9007" cap="rnd">
                <a:solidFill>
                  <a:srgbClr val="619CFF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871" name="Freeform: Shape 870">
                <a:extLst>
                  <a:ext uri="{FF2B5EF4-FFF2-40B4-BE49-F238E27FC236}">
                    <a16:creationId xmlns:a16="http://schemas.microsoft.com/office/drawing/2014/main" id="{00366242-2980-43AD-ACAE-6B64E007E1A6}"/>
                  </a:ext>
                </a:extLst>
              </p:cNvPr>
              <p:cNvSpPr/>
              <p:nvPr/>
            </p:nvSpPr>
            <p:spPr>
              <a:xfrm>
                <a:off x="8773491" y="2093388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619CFF">
                  <a:alpha val="15000"/>
                </a:srgbClr>
              </a:solidFill>
              <a:ln w="9007" cap="rnd">
                <a:solidFill>
                  <a:srgbClr val="619CFF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872" name="Freeform: Shape 871">
                <a:extLst>
                  <a:ext uri="{FF2B5EF4-FFF2-40B4-BE49-F238E27FC236}">
                    <a16:creationId xmlns:a16="http://schemas.microsoft.com/office/drawing/2014/main" id="{B6D4C115-C9A6-49D5-B0B7-5F5E505A9E47}"/>
                  </a:ext>
                </a:extLst>
              </p:cNvPr>
              <p:cNvSpPr/>
              <p:nvPr/>
            </p:nvSpPr>
            <p:spPr>
              <a:xfrm>
                <a:off x="8973672" y="1972124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6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619CFF">
                  <a:alpha val="15000"/>
                </a:srgbClr>
              </a:solidFill>
              <a:ln w="9007" cap="rnd">
                <a:solidFill>
                  <a:srgbClr val="619CFF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873" name="Freeform: Shape 872">
                <a:extLst>
                  <a:ext uri="{FF2B5EF4-FFF2-40B4-BE49-F238E27FC236}">
                    <a16:creationId xmlns:a16="http://schemas.microsoft.com/office/drawing/2014/main" id="{55E978FA-2CE7-447E-8CF2-44BE9F6E1F4F}"/>
                  </a:ext>
                </a:extLst>
              </p:cNvPr>
              <p:cNvSpPr/>
              <p:nvPr/>
            </p:nvSpPr>
            <p:spPr>
              <a:xfrm>
                <a:off x="8184237" y="2345683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619CFF">
                  <a:alpha val="15000"/>
                </a:srgbClr>
              </a:solidFill>
              <a:ln w="9007" cap="rnd">
                <a:solidFill>
                  <a:srgbClr val="619CFF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874" name="Freeform: Shape 873">
                <a:extLst>
                  <a:ext uri="{FF2B5EF4-FFF2-40B4-BE49-F238E27FC236}">
                    <a16:creationId xmlns:a16="http://schemas.microsoft.com/office/drawing/2014/main" id="{28579F67-37E5-48D9-9B63-F7543AB40BFB}"/>
                  </a:ext>
                </a:extLst>
              </p:cNvPr>
              <p:cNvSpPr/>
              <p:nvPr/>
            </p:nvSpPr>
            <p:spPr>
              <a:xfrm>
                <a:off x="8257815" y="2321455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619CFF">
                  <a:alpha val="15000"/>
                </a:srgbClr>
              </a:solidFill>
              <a:ln w="9007" cap="rnd">
                <a:solidFill>
                  <a:srgbClr val="619CFF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875" name="Freeform: Shape 874">
                <a:extLst>
                  <a:ext uri="{FF2B5EF4-FFF2-40B4-BE49-F238E27FC236}">
                    <a16:creationId xmlns:a16="http://schemas.microsoft.com/office/drawing/2014/main" id="{42604210-EF52-436D-BCE0-8E4517C96E19}"/>
                  </a:ext>
                </a:extLst>
              </p:cNvPr>
              <p:cNvSpPr/>
              <p:nvPr/>
            </p:nvSpPr>
            <p:spPr>
              <a:xfrm>
                <a:off x="8125756" y="2365978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619CFF">
                  <a:alpha val="15000"/>
                </a:srgbClr>
              </a:solidFill>
              <a:ln w="9007" cap="rnd">
                <a:solidFill>
                  <a:srgbClr val="619CFF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876" name="Freeform: Shape 875">
                <a:extLst>
                  <a:ext uri="{FF2B5EF4-FFF2-40B4-BE49-F238E27FC236}">
                    <a16:creationId xmlns:a16="http://schemas.microsoft.com/office/drawing/2014/main" id="{30FAA7D2-E37B-4156-9C07-DFB6E466513F}"/>
                  </a:ext>
                </a:extLst>
              </p:cNvPr>
              <p:cNvSpPr/>
              <p:nvPr/>
            </p:nvSpPr>
            <p:spPr>
              <a:xfrm>
                <a:off x="8594241" y="2190805"/>
                <a:ext cx="49474" cy="49469"/>
              </a:xfrm>
              <a:custGeom>
                <a:avLst/>
                <a:gdLst>
                  <a:gd name="connsiteX0" fmla="*/ 49475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5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5" y="24735"/>
                    </a:moveTo>
                    <a:cubicBezTo>
                      <a:pt x="49475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5" y="11074"/>
                      <a:pt x="49475" y="24735"/>
                    </a:cubicBezTo>
                    <a:close/>
                  </a:path>
                </a:pathLst>
              </a:custGeom>
              <a:solidFill>
                <a:srgbClr val="619CFF">
                  <a:alpha val="15000"/>
                </a:srgbClr>
              </a:solidFill>
              <a:ln w="9007" cap="rnd">
                <a:solidFill>
                  <a:srgbClr val="619CFF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877" name="Freeform: Shape 876">
                <a:extLst>
                  <a:ext uri="{FF2B5EF4-FFF2-40B4-BE49-F238E27FC236}">
                    <a16:creationId xmlns:a16="http://schemas.microsoft.com/office/drawing/2014/main" id="{0FDF37A8-F16B-4303-91C8-5D5629406997}"/>
                  </a:ext>
                </a:extLst>
              </p:cNvPr>
              <p:cNvSpPr/>
              <p:nvPr/>
            </p:nvSpPr>
            <p:spPr>
              <a:xfrm>
                <a:off x="8826264" y="2059520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6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619CFF">
                  <a:alpha val="15000"/>
                </a:srgbClr>
              </a:solidFill>
              <a:ln w="9007" cap="rnd">
                <a:solidFill>
                  <a:srgbClr val="619CFF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878" name="Freeform: Shape 877">
                <a:extLst>
                  <a:ext uri="{FF2B5EF4-FFF2-40B4-BE49-F238E27FC236}">
                    <a16:creationId xmlns:a16="http://schemas.microsoft.com/office/drawing/2014/main" id="{7450AE6E-7B16-44E1-B830-03C600917C10}"/>
                  </a:ext>
                </a:extLst>
              </p:cNvPr>
              <p:cNvSpPr/>
              <p:nvPr/>
            </p:nvSpPr>
            <p:spPr>
              <a:xfrm>
                <a:off x="8559355" y="2209324"/>
                <a:ext cx="49474" cy="49469"/>
              </a:xfrm>
              <a:custGeom>
                <a:avLst/>
                <a:gdLst>
                  <a:gd name="connsiteX0" fmla="*/ 49475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5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5" y="24735"/>
                    </a:moveTo>
                    <a:cubicBezTo>
                      <a:pt x="49475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5" y="11074"/>
                      <a:pt x="49475" y="24735"/>
                    </a:cubicBezTo>
                    <a:close/>
                  </a:path>
                </a:pathLst>
              </a:custGeom>
              <a:solidFill>
                <a:srgbClr val="619CFF">
                  <a:alpha val="15000"/>
                </a:srgbClr>
              </a:solidFill>
              <a:ln w="9007" cap="rnd">
                <a:solidFill>
                  <a:srgbClr val="619CFF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879" name="Freeform: Shape 878">
                <a:extLst>
                  <a:ext uri="{FF2B5EF4-FFF2-40B4-BE49-F238E27FC236}">
                    <a16:creationId xmlns:a16="http://schemas.microsoft.com/office/drawing/2014/main" id="{23BEF058-27D0-45DD-A3B7-C237741E8A3B}"/>
                  </a:ext>
                </a:extLst>
              </p:cNvPr>
              <p:cNvSpPr/>
              <p:nvPr/>
            </p:nvSpPr>
            <p:spPr>
              <a:xfrm>
                <a:off x="8547811" y="2214525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69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69"/>
                      <a:pt x="24737" y="49469"/>
                    </a:cubicBezTo>
                    <a:cubicBezTo>
                      <a:pt x="11075" y="49469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619CFF">
                  <a:alpha val="15000"/>
                </a:srgbClr>
              </a:solidFill>
              <a:ln w="9007" cap="rnd">
                <a:solidFill>
                  <a:srgbClr val="619CFF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880" name="Freeform: Shape 879">
                <a:extLst>
                  <a:ext uri="{FF2B5EF4-FFF2-40B4-BE49-F238E27FC236}">
                    <a16:creationId xmlns:a16="http://schemas.microsoft.com/office/drawing/2014/main" id="{54F73209-259C-4814-B561-00AB03903FB7}"/>
                  </a:ext>
                </a:extLst>
              </p:cNvPr>
              <p:cNvSpPr/>
              <p:nvPr/>
            </p:nvSpPr>
            <p:spPr>
              <a:xfrm>
                <a:off x="9545546" y="1717673"/>
                <a:ext cx="49474" cy="49469"/>
              </a:xfrm>
              <a:custGeom>
                <a:avLst/>
                <a:gdLst>
                  <a:gd name="connsiteX0" fmla="*/ 49475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5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5" y="24735"/>
                    </a:moveTo>
                    <a:cubicBezTo>
                      <a:pt x="49475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5" y="11074"/>
                      <a:pt x="49475" y="24735"/>
                    </a:cubicBezTo>
                    <a:close/>
                  </a:path>
                </a:pathLst>
              </a:custGeom>
              <a:solidFill>
                <a:srgbClr val="619CFF">
                  <a:alpha val="15000"/>
                </a:srgbClr>
              </a:solidFill>
              <a:ln w="9007" cap="rnd">
                <a:solidFill>
                  <a:srgbClr val="619CFF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881" name="Freeform: Shape 880">
                <a:extLst>
                  <a:ext uri="{FF2B5EF4-FFF2-40B4-BE49-F238E27FC236}">
                    <a16:creationId xmlns:a16="http://schemas.microsoft.com/office/drawing/2014/main" id="{A121E916-3A24-4815-8D1F-A1A109BF125C}"/>
                  </a:ext>
                </a:extLst>
              </p:cNvPr>
              <p:cNvSpPr/>
              <p:nvPr/>
            </p:nvSpPr>
            <p:spPr>
              <a:xfrm>
                <a:off x="8810914" y="2069668"/>
                <a:ext cx="49474" cy="49469"/>
              </a:xfrm>
              <a:custGeom>
                <a:avLst/>
                <a:gdLst>
                  <a:gd name="connsiteX0" fmla="*/ 49475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5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5" y="24735"/>
                    </a:moveTo>
                    <a:cubicBezTo>
                      <a:pt x="49475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5" y="11074"/>
                      <a:pt x="49475" y="24735"/>
                    </a:cubicBezTo>
                    <a:close/>
                  </a:path>
                </a:pathLst>
              </a:custGeom>
              <a:solidFill>
                <a:srgbClr val="619CFF">
                  <a:alpha val="15000"/>
                </a:srgbClr>
              </a:solidFill>
              <a:ln w="9007" cap="rnd">
                <a:solidFill>
                  <a:srgbClr val="619CFF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882" name="Freeform: Shape 881">
                <a:extLst>
                  <a:ext uri="{FF2B5EF4-FFF2-40B4-BE49-F238E27FC236}">
                    <a16:creationId xmlns:a16="http://schemas.microsoft.com/office/drawing/2014/main" id="{F910D666-FCD7-45E2-9893-A8AD4C5CCCF6}"/>
                  </a:ext>
                </a:extLst>
              </p:cNvPr>
              <p:cNvSpPr/>
              <p:nvPr/>
            </p:nvSpPr>
            <p:spPr>
              <a:xfrm>
                <a:off x="8499859" y="2233805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619CFF">
                  <a:alpha val="15000"/>
                </a:srgbClr>
              </a:solidFill>
              <a:ln w="9007" cap="rnd">
                <a:solidFill>
                  <a:srgbClr val="619CFF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883" name="Freeform: Shape 882">
                <a:extLst>
                  <a:ext uri="{FF2B5EF4-FFF2-40B4-BE49-F238E27FC236}">
                    <a16:creationId xmlns:a16="http://schemas.microsoft.com/office/drawing/2014/main" id="{81D5876A-C715-4EFA-B67E-4691168378F2}"/>
                  </a:ext>
                </a:extLst>
              </p:cNvPr>
              <p:cNvSpPr/>
              <p:nvPr/>
            </p:nvSpPr>
            <p:spPr>
              <a:xfrm>
                <a:off x="8468145" y="2247124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619CFF">
                  <a:alpha val="15000"/>
                </a:srgbClr>
              </a:solidFill>
              <a:ln w="9007" cap="rnd">
                <a:solidFill>
                  <a:srgbClr val="619CFF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884" name="Freeform: Shape 883">
                <a:extLst>
                  <a:ext uri="{FF2B5EF4-FFF2-40B4-BE49-F238E27FC236}">
                    <a16:creationId xmlns:a16="http://schemas.microsoft.com/office/drawing/2014/main" id="{075C8B5E-A1E1-4D92-836A-6CF105EFC40E}"/>
                  </a:ext>
                </a:extLst>
              </p:cNvPr>
              <p:cNvSpPr/>
              <p:nvPr/>
            </p:nvSpPr>
            <p:spPr>
              <a:xfrm>
                <a:off x="8270247" y="2317396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619CFF">
                  <a:alpha val="15000"/>
                </a:srgbClr>
              </a:solidFill>
              <a:ln w="9007" cap="rnd">
                <a:solidFill>
                  <a:srgbClr val="619CFF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885" name="Freeform: Shape 884">
                <a:extLst>
                  <a:ext uri="{FF2B5EF4-FFF2-40B4-BE49-F238E27FC236}">
                    <a16:creationId xmlns:a16="http://schemas.microsoft.com/office/drawing/2014/main" id="{A903A539-05B6-4916-87B0-FA3ECE3D067E}"/>
                  </a:ext>
                </a:extLst>
              </p:cNvPr>
              <p:cNvSpPr/>
              <p:nvPr/>
            </p:nvSpPr>
            <p:spPr>
              <a:xfrm>
                <a:off x="8382389" y="2279089"/>
                <a:ext cx="49474" cy="49469"/>
              </a:xfrm>
              <a:custGeom>
                <a:avLst/>
                <a:gdLst>
                  <a:gd name="connsiteX0" fmla="*/ 49475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5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5" y="24735"/>
                    </a:moveTo>
                    <a:cubicBezTo>
                      <a:pt x="49475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5" y="11074"/>
                      <a:pt x="49475" y="24735"/>
                    </a:cubicBezTo>
                    <a:close/>
                  </a:path>
                </a:pathLst>
              </a:custGeom>
              <a:solidFill>
                <a:srgbClr val="619CFF">
                  <a:alpha val="15000"/>
                </a:srgbClr>
              </a:solidFill>
              <a:ln w="9007" cap="rnd">
                <a:solidFill>
                  <a:srgbClr val="619CFF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886" name="Freeform: Shape 885">
                <a:extLst>
                  <a:ext uri="{FF2B5EF4-FFF2-40B4-BE49-F238E27FC236}">
                    <a16:creationId xmlns:a16="http://schemas.microsoft.com/office/drawing/2014/main" id="{3EBC14C4-60BF-4056-B906-4F39574F0F42}"/>
                  </a:ext>
                </a:extLst>
              </p:cNvPr>
              <p:cNvSpPr/>
              <p:nvPr/>
            </p:nvSpPr>
            <p:spPr>
              <a:xfrm>
                <a:off x="8466242" y="2247885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619CFF">
                  <a:alpha val="15000"/>
                </a:srgbClr>
              </a:solidFill>
              <a:ln w="9007" cap="rnd">
                <a:solidFill>
                  <a:srgbClr val="619CFF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887" name="Freeform: Shape 886">
                <a:extLst>
                  <a:ext uri="{FF2B5EF4-FFF2-40B4-BE49-F238E27FC236}">
                    <a16:creationId xmlns:a16="http://schemas.microsoft.com/office/drawing/2014/main" id="{448F3442-A429-47B6-88B7-C674F107CD36}"/>
                  </a:ext>
                </a:extLst>
              </p:cNvPr>
              <p:cNvSpPr/>
              <p:nvPr/>
            </p:nvSpPr>
            <p:spPr>
              <a:xfrm>
                <a:off x="9115118" y="1903754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6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619CFF">
                  <a:alpha val="15000"/>
                </a:srgbClr>
              </a:solidFill>
              <a:ln w="9007" cap="rnd">
                <a:solidFill>
                  <a:srgbClr val="619CFF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888" name="Freeform: Shape 887">
                <a:extLst>
                  <a:ext uri="{FF2B5EF4-FFF2-40B4-BE49-F238E27FC236}">
                    <a16:creationId xmlns:a16="http://schemas.microsoft.com/office/drawing/2014/main" id="{9D28A09D-653F-48A0-AB22-35544756DB77}"/>
                  </a:ext>
                </a:extLst>
              </p:cNvPr>
              <p:cNvSpPr/>
              <p:nvPr/>
            </p:nvSpPr>
            <p:spPr>
              <a:xfrm>
                <a:off x="8881700" y="2026794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619CFF">
                  <a:alpha val="15000"/>
                </a:srgbClr>
              </a:solidFill>
              <a:ln w="9007" cap="rnd">
                <a:solidFill>
                  <a:srgbClr val="619CFF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889" name="Freeform: Shape 888">
                <a:extLst>
                  <a:ext uri="{FF2B5EF4-FFF2-40B4-BE49-F238E27FC236}">
                    <a16:creationId xmlns:a16="http://schemas.microsoft.com/office/drawing/2014/main" id="{EC9604C9-4049-41C1-9373-9D74B59CE6B0}"/>
                  </a:ext>
                </a:extLst>
              </p:cNvPr>
              <p:cNvSpPr/>
              <p:nvPr/>
            </p:nvSpPr>
            <p:spPr>
              <a:xfrm>
                <a:off x="7768271" y="2494345"/>
                <a:ext cx="49474" cy="49469"/>
              </a:xfrm>
              <a:custGeom>
                <a:avLst/>
                <a:gdLst>
                  <a:gd name="connsiteX0" fmla="*/ 49475 w 49474"/>
                  <a:gd name="connsiteY0" fmla="*/ 24735 h 49469"/>
                  <a:gd name="connsiteX1" fmla="*/ 24737 w 49474"/>
                  <a:gd name="connsiteY1" fmla="*/ 49469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5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5" y="24735"/>
                    </a:moveTo>
                    <a:cubicBezTo>
                      <a:pt x="49475" y="38395"/>
                      <a:pt x="38399" y="49469"/>
                      <a:pt x="24737" y="49469"/>
                    </a:cubicBezTo>
                    <a:cubicBezTo>
                      <a:pt x="11075" y="49469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5" y="11074"/>
                      <a:pt x="49475" y="24735"/>
                    </a:cubicBezTo>
                    <a:close/>
                  </a:path>
                </a:pathLst>
              </a:custGeom>
              <a:solidFill>
                <a:srgbClr val="619CFF">
                  <a:alpha val="15000"/>
                </a:srgbClr>
              </a:solidFill>
              <a:ln w="9007" cap="rnd">
                <a:solidFill>
                  <a:srgbClr val="619CFF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890" name="Freeform: Shape 889">
                <a:extLst>
                  <a:ext uri="{FF2B5EF4-FFF2-40B4-BE49-F238E27FC236}">
                    <a16:creationId xmlns:a16="http://schemas.microsoft.com/office/drawing/2014/main" id="{DE078BCA-7088-466F-973B-40F5FD721C9E}"/>
                  </a:ext>
                </a:extLst>
              </p:cNvPr>
              <p:cNvSpPr/>
              <p:nvPr/>
            </p:nvSpPr>
            <p:spPr>
              <a:xfrm>
                <a:off x="8722748" y="2121294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619CFF">
                  <a:alpha val="15000"/>
                </a:srgbClr>
              </a:solidFill>
              <a:ln w="9007" cap="rnd">
                <a:solidFill>
                  <a:srgbClr val="619CFF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891" name="Freeform: Shape 890">
                <a:extLst>
                  <a:ext uri="{FF2B5EF4-FFF2-40B4-BE49-F238E27FC236}">
                    <a16:creationId xmlns:a16="http://schemas.microsoft.com/office/drawing/2014/main" id="{49F75EDF-DD44-486D-9591-955395FC0EC6}"/>
                  </a:ext>
                </a:extLst>
              </p:cNvPr>
              <p:cNvSpPr/>
              <p:nvPr/>
            </p:nvSpPr>
            <p:spPr>
              <a:xfrm>
                <a:off x="8539058" y="2217950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619CFF">
                  <a:alpha val="15000"/>
                </a:srgbClr>
              </a:solidFill>
              <a:ln w="9007" cap="rnd">
                <a:solidFill>
                  <a:srgbClr val="619CFF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892" name="Freeform: Shape 891">
                <a:extLst>
                  <a:ext uri="{FF2B5EF4-FFF2-40B4-BE49-F238E27FC236}">
                    <a16:creationId xmlns:a16="http://schemas.microsoft.com/office/drawing/2014/main" id="{6ACC6A7F-11F9-406E-9239-70E862096E61}"/>
                  </a:ext>
                </a:extLst>
              </p:cNvPr>
              <p:cNvSpPr/>
              <p:nvPr/>
            </p:nvSpPr>
            <p:spPr>
              <a:xfrm>
                <a:off x="8024143" y="2402890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619CFF">
                  <a:alpha val="15000"/>
                </a:srgbClr>
              </a:solidFill>
              <a:ln w="9007" cap="rnd">
                <a:solidFill>
                  <a:srgbClr val="619CFF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893" name="Freeform: Shape 892">
                <a:extLst>
                  <a:ext uri="{FF2B5EF4-FFF2-40B4-BE49-F238E27FC236}">
                    <a16:creationId xmlns:a16="http://schemas.microsoft.com/office/drawing/2014/main" id="{CE097FF5-8C45-420A-A683-0C44C86DB849}"/>
                  </a:ext>
                </a:extLst>
              </p:cNvPr>
              <p:cNvSpPr/>
              <p:nvPr/>
            </p:nvSpPr>
            <p:spPr>
              <a:xfrm>
                <a:off x="8302722" y="2306868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69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69"/>
                      <a:pt x="24737" y="49469"/>
                    </a:cubicBezTo>
                    <a:cubicBezTo>
                      <a:pt x="11075" y="49469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619CFF">
                  <a:alpha val="15000"/>
                </a:srgbClr>
              </a:solidFill>
              <a:ln w="9007" cap="rnd">
                <a:solidFill>
                  <a:srgbClr val="619CFF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894" name="Freeform: Shape 893">
                <a:extLst>
                  <a:ext uri="{FF2B5EF4-FFF2-40B4-BE49-F238E27FC236}">
                    <a16:creationId xmlns:a16="http://schemas.microsoft.com/office/drawing/2014/main" id="{057CEE3B-399A-4682-AB73-0C15130E1041}"/>
                  </a:ext>
                </a:extLst>
              </p:cNvPr>
              <p:cNvSpPr/>
              <p:nvPr/>
            </p:nvSpPr>
            <p:spPr>
              <a:xfrm>
                <a:off x="8332788" y="2296594"/>
                <a:ext cx="49474" cy="49469"/>
              </a:xfrm>
              <a:custGeom>
                <a:avLst/>
                <a:gdLst>
                  <a:gd name="connsiteX0" fmla="*/ 49475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5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5" y="24735"/>
                    </a:moveTo>
                    <a:cubicBezTo>
                      <a:pt x="49475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5" y="11074"/>
                      <a:pt x="49475" y="24735"/>
                    </a:cubicBezTo>
                    <a:close/>
                  </a:path>
                </a:pathLst>
              </a:custGeom>
              <a:solidFill>
                <a:srgbClr val="619CFF">
                  <a:alpha val="15000"/>
                </a:srgbClr>
              </a:solidFill>
              <a:ln w="9007" cap="rnd">
                <a:solidFill>
                  <a:srgbClr val="619CFF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895" name="Freeform: Shape 894">
                <a:extLst>
                  <a:ext uri="{FF2B5EF4-FFF2-40B4-BE49-F238E27FC236}">
                    <a16:creationId xmlns:a16="http://schemas.microsoft.com/office/drawing/2014/main" id="{F68A8C05-0905-4082-A7DC-11D454076CEC}"/>
                  </a:ext>
                </a:extLst>
              </p:cNvPr>
              <p:cNvSpPr/>
              <p:nvPr/>
            </p:nvSpPr>
            <p:spPr>
              <a:xfrm>
                <a:off x="7633548" y="2524281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69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69"/>
                      <a:pt x="24737" y="49469"/>
                    </a:cubicBezTo>
                    <a:cubicBezTo>
                      <a:pt x="11075" y="49469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619CFF">
                  <a:alpha val="15000"/>
                </a:srgbClr>
              </a:solidFill>
              <a:ln w="9007" cap="rnd">
                <a:solidFill>
                  <a:srgbClr val="619CFF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896" name="Freeform: Shape 895">
                <a:extLst>
                  <a:ext uri="{FF2B5EF4-FFF2-40B4-BE49-F238E27FC236}">
                    <a16:creationId xmlns:a16="http://schemas.microsoft.com/office/drawing/2014/main" id="{BDD1548A-844F-4F3B-BB5E-622E6C2F3EFB}"/>
                  </a:ext>
                </a:extLst>
              </p:cNvPr>
              <p:cNvSpPr/>
              <p:nvPr/>
            </p:nvSpPr>
            <p:spPr>
              <a:xfrm>
                <a:off x="8247032" y="2325007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619CFF">
                  <a:alpha val="15000"/>
                </a:srgbClr>
              </a:solidFill>
              <a:ln w="9007" cap="rnd">
                <a:solidFill>
                  <a:srgbClr val="619CFF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897" name="Freeform: Shape 896">
                <a:extLst>
                  <a:ext uri="{FF2B5EF4-FFF2-40B4-BE49-F238E27FC236}">
                    <a16:creationId xmlns:a16="http://schemas.microsoft.com/office/drawing/2014/main" id="{72F02F83-AFCC-4343-9443-D0214FA01DB3}"/>
                  </a:ext>
                </a:extLst>
              </p:cNvPr>
              <p:cNvSpPr/>
              <p:nvPr/>
            </p:nvSpPr>
            <p:spPr>
              <a:xfrm>
                <a:off x="9330650" y="1822827"/>
                <a:ext cx="49474" cy="49469"/>
              </a:xfrm>
              <a:custGeom>
                <a:avLst/>
                <a:gdLst>
                  <a:gd name="connsiteX0" fmla="*/ 49475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5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5" y="24735"/>
                    </a:moveTo>
                    <a:cubicBezTo>
                      <a:pt x="49475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5" y="11074"/>
                      <a:pt x="49475" y="24735"/>
                    </a:cubicBezTo>
                    <a:close/>
                  </a:path>
                </a:pathLst>
              </a:custGeom>
              <a:solidFill>
                <a:srgbClr val="619CFF">
                  <a:alpha val="15000"/>
                </a:srgbClr>
              </a:solidFill>
              <a:ln w="9007" cap="rnd">
                <a:solidFill>
                  <a:srgbClr val="619CFF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898" name="Freeform: Shape 897">
                <a:extLst>
                  <a:ext uri="{FF2B5EF4-FFF2-40B4-BE49-F238E27FC236}">
                    <a16:creationId xmlns:a16="http://schemas.microsoft.com/office/drawing/2014/main" id="{8C58054F-9545-41F7-BD69-C8A62C26CD37}"/>
                  </a:ext>
                </a:extLst>
              </p:cNvPr>
              <p:cNvSpPr/>
              <p:nvPr/>
            </p:nvSpPr>
            <p:spPr>
              <a:xfrm>
                <a:off x="8102034" y="2374350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619CFF">
                  <a:alpha val="15000"/>
                </a:srgbClr>
              </a:solidFill>
              <a:ln w="9007" cap="rnd">
                <a:solidFill>
                  <a:srgbClr val="619CFF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899" name="Freeform: Shape 898">
                <a:extLst>
                  <a:ext uri="{FF2B5EF4-FFF2-40B4-BE49-F238E27FC236}">
                    <a16:creationId xmlns:a16="http://schemas.microsoft.com/office/drawing/2014/main" id="{79CFA30E-6006-4520-A492-9DE70BD26509}"/>
                  </a:ext>
                </a:extLst>
              </p:cNvPr>
              <p:cNvSpPr/>
              <p:nvPr/>
            </p:nvSpPr>
            <p:spPr>
              <a:xfrm>
                <a:off x="8205169" y="2338706"/>
                <a:ext cx="49474" cy="49469"/>
              </a:xfrm>
              <a:custGeom>
                <a:avLst/>
                <a:gdLst>
                  <a:gd name="connsiteX0" fmla="*/ 49475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5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5" y="24735"/>
                    </a:moveTo>
                    <a:cubicBezTo>
                      <a:pt x="49475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5" y="11074"/>
                      <a:pt x="49475" y="24735"/>
                    </a:cubicBezTo>
                    <a:close/>
                  </a:path>
                </a:pathLst>
              </a:custGeom>
              <a:solidFill>
                <a:srgbClr val="619CFF">
                  <a:alpha val="15000"/>
                </a:srgbClr>
              </a:solidFill>
              <a:ln w="9007" cap="rnd">
                <a:solidFill>
                  <a:srgbClr val="619CFF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900" name="Freeform: Shape 899">
                <a:extLst>
                  <a:ext uri="{FF2B5EF4-FFF2-40B4-BE49-F238E27FC236}">
                    <a16:creationId xmlns:a16="http://schemas.microsoft.com/office/drawing/2014/main" id="{EB2B7114-4E95-4110-943A-946B1C610E24}"/>
                  </a:ext>
                </a:extLst>
              </p:cNvPr>
              <p:cNvSpPr/>
              <p:nvPr/>
            </p:nvSpPr>
            <p:spPr>
              <a:xfrm>
                <a:off x="8942592" y="1989629"/>
                <a:ext cx="49474" cy="49469"/>
              </a:xfrm>
              <a:custGeom>
                <a:avLst/>
                <a:gdLst>
                  <a:gd name="connsiteX0" fmla="*/ 49475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5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5" y="24735"/>
                    </a:moveTo>
                    <a:cubicBezTo>
                      <a:pt x="49475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5" y="11074"/>
                      <a:pt x="49475" y="24735"/>
                    </a:cubicBezTo>
                    <a:close/>
                  </a:path>
                </a:pathLst>
              </a:custGeom>
              <a:solidFill>
                <a:srgbClr val="619CFF">
                  <a:alpha val="15000"/>
                </a:srgbClr>
              </a:solidFill>
              <a:ln w="9007" cap="rnd">
                <a:solidFill>
                  <a:srgbClr val="619CFF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901" name="Freeform: Shape 900">
                <a:extLst>
                  <a:ext uri="{FF2B5EF4-FFF2-40B4-BE49-F238E27FC236}">
                    <a16:creationId xmlns:a16="http://schemas.microsoft.com/office/drawing/2014/main" id="{75801A31-581E-4D19-B69C-7DA97E75E00E}"/>
                  </a:ext>
                </a:extLst>
              </p:cNvPr>
              <p:cNvSpPr/>
              <p:nvPr/>
            </p:nvSpPr>
            <p:spPr>
              <a:xfrm>
                <a:off x="9033549" y="1941427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619CFF">
                  <a:alpha val="15000"/>
                </a:srgbClr>
              </a:solidFill>
              <a:ln w="9007" cap="rnd">
                <a:solidFill>
                  <a:srgbClr val="619CFF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902" name="Freeform: Shape 901">
                <a:extLst>
                  <a:ext uri="{FF2B5EF4-FFF2-40B4-BE49-F238E27FC236}">
                    <a16:creationId xmlns:a16="http://schemas.microsoft.com/office/drawing/2014/main" id="{8157BDD3-E105-4803-BA67-731EE60AABD6}"/>
                  </a:ext>
                </a:extLst>
              </p:cNvPr>
              <p:cNvSpPr/>
              <p:nvPr/>
            </p:nvSpPr>
            <p:spPr>
              <a:xfrm>
                <a:off x="8615173" y="2180150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619CFF">
                  <a:alpha val="15000"/>
                </a:srgbClr>
              </a:solidFill>
              <a:ln w="9007" cap="rnd">
                <a:solidFill>
                  <a:srgbClr val="619CFF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903" name="Freeform: Shape 902">
                <a:extLst>
                  <a:ext uri="{FF2B5EF4-FFF2-40B4-BE49-F238E27FC236}">
                    <a16:creationId xmlns:a16="http://schemas.microsoft.com/office/drawing/2014/main" id="{117F22B4-3CD1-43D0-A416-616307DD90B2}"/>
                  </a:ext>
                </a:extLst>
              </p:cNvPr>
              <p:cNvSpPr/>
              <p:nvPr/>
            </p:nvSpPr>
            <p:spPr>
              <a:xfrm>
                <a:off x="9096597" y="1911238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619CFF">
                  <a:alpha val="15000"/>
                </a:srgbClr>
              </a:solidFill>
              <a:ln w="9007" cap="rnd">
                <a:solidFill>
                  <a:srgbClr val="619CFF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904" name="Freeform: Shape 903">
                <a:extLst>
                  <a:ext uri="{FF2B5EF4-FFF2-40B4-BE49-F238E27FC236}">
                    <a16:creationId xmlns:a16="http://schemas.microsoft.com/office/drawing/2014/main" id="{6F80EC9E-7ED1-4922-858E-D87FF1A4A8BC}"/>
                  </a:ext>
                </a:extLst>
              </p:cNvPr>
              <p:cNvSpPr/>
              <p:nvPr/>
            </p:nvSpPr>
            <p:spPr>
              <a:xfrm>
                <a:off x="8832607" y="2055461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6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619CFF">
                  <a:alpha val="15000"/>
                </a:srgbClr>
              </a:solidFill>
              <a:ln w="9007" cap="rnd">
                <a:solidFill>
                  <a:srgbClr val="619CFF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905" name="Freeform: Shape 904">
                <a:extLst>
                  <a:ext uri="{FF2B5EF4-FFF2-40B4-BE49-F238E27FC236}">
                    <a16:creationId xmlns:a16="http://schemas.microsoft.com/office/drawing/2014/main" id="{B8E8D119-3D6B-4EE7-994A-98D89F511FFD}"/>
                  </a:ext>
                </a:extLst>
              </p:cNvPr>
              <p:cNvSpPr/>
              <p:nvPr/>
            </p:nvSpPr>
            <p:spPr>
              <a:xfrm>
                <a:off x="8658304" y="2159474"/>
                <a:ext cx="49474" cy="49469"/>
              </a:xfrm>
              <a:custGeom>
                <a:avLst/>
                <a:gdLst>
                  <a:gd name="connsiteX0" fmla="*/ 49475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5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5" y="24735"/>
                    </a:moveTo>
                    <a:cubicBezTo>
                      <a:pt x="49475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5" y="11074"/>
                      <a:pt x="49475" y="24735"/>
                    </a:cubicBezTo>
                    <a:close/>
                  </a:path>
                </a:pathLst>
              </a:custGeom>
              <a:solidFill>
                <a:srgbClr val="619CFF">
                  <a:alpha val="15000"/>
                </a:srgbClr>
              </a:solidFill>
              <a:ln w="9007" cap="rnd">
                <a:solidFill>
                  <a:srgbClr val="619CFF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906" name="Freeform: Shape 905">
                <a:extLst>
                  <a:ext uri="{FF2B5EF4-FFF2-40B4-BE49-F238E27FC236}">
                    <a16:creationId xmlns:a16="http://schemas.microsoft.com/office/drawing/2014/main" id="{669EE5FF-85DB-4493-80CD-8090C4427EE8}"/>
                  </a:ext>
                </a:extLst>
              </p:cNvPr>
              <p:cNvSpPr/>
              <p:nvPr/>
            </p:nvSpPr>
            <p:spPr>
              <a:xfrm>
                <a:off x="8519649" y="2225814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69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69"/>
                      <a:pt x="24737" y="49469"/>
                    </a:cubicBezTo>
                    <a:cubicBezTo>
                      <a:pt x="11075" y="49469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619CFF">
                  <a:alpha val="15000"/>
                </a:srgbClr>
              </a:solidFill>
              <a:ln w="9007" cap="rnd">
                <a:solidFill>
                  <a:srgbClr val="619CFF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907" name="Freeform: Shape 906">
                <a:extLst>
                  <a:ext uri="{FF2B5EF4-FFF2-40B4-BE49-F238E27FC236}">
                    <a16:creationId xmlns:a16="http://schemas.microsoft.com/office/drawing/2014/main" id="{D07D24B8-934A-4DBC-AEB8-8EBD02D142AE}"/>
                  </a:ext>
                </a:extLst>
              </p:cNvPr>
              <p:cNvSpPr/>
              <p:nvPr/>
            </p:nvSpPr>
            <p:spPr>
              <a:xfrm>
                <a:off x="9026699" y="1945233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619CFF">
                  <a:alpha val="15000"/>
                </a:srgbClr>
              </a:solidFill>
              <a:ln w="9007" cap="rnd">
                <a:solidFill>
                  <a:srgbClr val="619CFF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908" name="Freeform: Shape 907">
                <a:extLst>
                  <a:ext uri="{FF2B5EF4-FFF2-40B4-BE49-F238E27FC236}">
                    <a16:creationId xmlns:a16="http://schemas.microsoft.com/office/drawing/2014/main" id="{822497F5-FE7C-4411-AC87-61269E54E597}"/>
                  </a:ext>
                </a:extLst>
              </p:cNvPr>
              <p:cNvSpPr/>
              <p:nvPr/>
            </p:nvSpPr>
            <p:spPr>
              <a:xfrm>
                <a:off x="9016423" y="1951321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6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619CFF">
                  <a:alpha val="15000"/>
                </a:srgbClr>
              </a:solidFill>
              <a:ln w="9007" cap="rnd">
                <a:solidFill>
                  <a:srgbClr val="619CFF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909" name="Freeform: Shape 908">
                <a:extLst>
                  <a:ext uri="{FF2B5EF4-FFF2-40B4-BE49-F238E27FC236}">
                    <a16:creationId xmlns:a16="http://schemas.microsoft.com/office/drawing/2014/main" id="{F2D232B0-145E-4EEB-9F44-3AE42EDD0573}"/>
                  </a:ext>
                </a:extLst>
              </p:cNvPr>
              <p:cNvSpPr/>
              <p:nvPr/>
            </p:nvSpPr>
            <p:spPr>
              <a:xfrm>
                <a:off x="8969359" y="1974407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6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619CFF">
                  <a:alpha val="15000"/>
                </a:srgbClr>
              </a:solidFill>
              <a:ln w="9007" cap="rnd">
                <a:solidFill>
                  <a:srgbClr val="619CFF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910" name="Freeform: Shape 909">
                <a:extLst>
                  <a:ext uri="{FF2B5EF4-FFF2-40B4-BE49-F238E27FC236}">
                    <a16:creationId xmlns:a16="http://schemas.microsoft.com/office/drawing/2014/main" id="{1B6CD0FC-F53D-4161-A595-3BA44D51A440}"/>
                  </a:ext>
                </a:extLst>
              </p:cNvPr>
              <p:cNvSpPr/>
              <p:nvPr/>
            </p:nvSpPr>
            <p:spPr>
              <a:xfrm>
                <a:off x="8404082" y="2271605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69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69"/>
                      <a:pt x="24737" y="49469"/>
                    </a:cubicBezTo>
                    <a:cubicBezTo>
                      <a:pt x="11075" y="49469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619CFF">
                  <a:alpha val="15000"/>
                </a:srgbClr>
              </a:solidFill>
              <a:ln w="9007" cap="rnd">
                <a:solidFill>
                  <a:srgbClr val="619CFF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911" name="Freeform: Shape 910">
                <a:extLst>
                  <a:ext uri="{FF2B5EF4-FFF2-40B4-BE49-F238E27FC236}">
                    <a16:creationId xmlns:a16="http://schemas.microsoft.com/office/drawing/2014/main" id="{85EC1B76-8476-431E-9BEA-AD24B69EE805}"/>
                  </a:ext>
                </a:extLst>
              </p:cNvPr>
              <p:cNvSpPr/>
              <p:nvPr/>
            </p:nvSpPr>
            <p:spPr>
              <a:xfrm>
                <a:off x="8014121" y="2406822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619CFF">
                  <a:alpha val="15000"/>
                </a:srgbClr>
              </a:solidFill>
              <a:ln w="9007" cap="rnd">
                <a:solidFill>
                  <a:srgbClr val="619CFF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912" name="Freeform: Shape 911">
                <a:extLst>
                  <a:ext uri="{FF2B5EF4-FFF2-40B4-BE49-F238E27FC236}">
                    <a16:creationId xmlns:a16="http://schemas.microsoft.com/office/drawing/2014/main" id="{BB44CE30-3311-4292-B9E7-6488F99D4E0B}"/>
                  </a:ext>
                </a:extLst>
              </p:cNvPr>
              <p:cNvSpPr/>
              <p:nvPr/>
            </p:nvSpPr>
            <p:spPr>
              <a:xfrm>
                <a:off x="8494404" y="2236089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619CFF">
                  <a:alpha val="15000"/>
                </a:srgbClr>
              </a:solidFill>
              <a:ln w="9007" cap="rnd">
                <a:solidFill>
                  <a:srgbClr val="619CFF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913" name="Freeform: Shape 912">
                <a:extLst>
                  <a:ext uri="{FF2B5EF4-FFF2-40B4-BE49-F238E27FC236}">
                    <a16:creationId xmlns:a16="http://schemas.microsoft.com/office/drawing/2014/main" id="{15D9C0BC-F5AF-445E-8B8D-309286E09E84}"/>
                  </a:ext>
                </a:extLst>
              </p:cNvPr>
              <p:cNvSpPr/>
              <p:nvPr/>
            </p:nvSpPr>
            <p:spPr>
              <a:xfrm>
                <a:off x="8373255" y="2282387"/>
                <a:ext cx="49474" cy="49469"/>
              </a:xfrm>
              <a:custGeom>
                <a:avLst/>
                <a:gdLst>
                  <a:gd name="connsiteX0" fmla="*/ 49475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5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5" y="24735"/>
                    </a:moveTo>
                    <a:cubicBezTo>
                      <a:pt x="49475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5" y="11074"/>
                      <a:pt x="49475" y="24735"/>
                    </a:cubicBezTo>
                    <a:close/>
                  </a:path>
                </a:pathLst>
              </a:custGeom>
              <a:solidFill>
                <a:srgbClr val="619CFF">
                  <a:alpha val="15000"/>
                </a:srgbClr>
              </a:solidFill>
              <a:ln w="9007" cap="rnd">
                <a:solidFill>
                  <a:srgbClr val="619CFF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914" name="Freeform: Shape 913">
                <a:extLst>
                  <a:ext uri="{FF2B5EF4-FFF2-40B4-BE49-F238E27FC236}">
                    <a16:creationId xmlns:a16="http://schemas.microsoft.com/office/drawing/2014/main" id="{AA09BB47-90A1-4E49-B45D-1287D9E4E207}"/>
                  </a:ext>
                </a:extLst>
              </p:cNvPr>
              <p:cNvSpPr/>
              <p:nvPr/>
            </p:nvSpPr>
            <p:spPr>
              <a:xfrm>
                <a:off x="9349425" y="1817246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6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619CFF">
                  <a:alpha val="15000"/>
                </a:srgbClr>
              </a:solidFill>
              <a:ln w="9007" cap="rnd">
                <a:solidFill>
                  <a:srgbClr val="619CFF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915" name="Freeform: Shape 914">
                <a:extLst>
                  <a:ext uri="{FF2B5EF4-FFF2-40B4-BE49-F238E27FC236}">
                    <a16:creationId xmlns:a16="http://schemas.microsoft.com/office/drawing/2014/main" id="{E93E8A99-DE76-4627-A4E3-B9B90B03A71A}"/>
                  </a:ext>
                </a:extLst>
              </p:cNvPr>
              <p:cNvSpPr/>
              <p:nvPr/>
            </p:nvSpPr>
            <p:spPr>
              <a:xfrm>
                <a:off x="8510008" y="2229620"/>
                <a:ext cx="49474" cy="49469"/>
              </a:xfrm>
              <a:custGeom>
                <a:avLst/>
                <a:gdLst>
                  <a:gd name="connsiteX0" fmla="*/ 49475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5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5" y="24735"/>
                    </a:moveTo>
                    <a:cubicBezTo>
                      <a:pt x="49475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5" y="11074"/>
                      <a:pt x="49475" y="24735"/>
                    </a:cubicBezTo>
                    <a:close/>
                  </a:path>
                </a:pathLst>
              </a:custGeom>
              <a:solidFill>
                <a:srgbClr val="619CFF">
                  <a:alpha val="15000"/>
                </a:srgbClr>
              </a:solidFill>
              <a:ln w="9007" cap="rnd">
                <a:solidFill>
                  <a:srgbClr val="619CFF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916" name="Freeform: Shape 915">
                <a:extLst>
                  <a:ext uri="{FF2B5EF4-FFF2-40B4-BE49-F238E27FC236}">
                    <a16:creationId xmlns:a16="http://schemas.microsoft.com/office/drawing/2014/main" id="{BF968E98-0323-4DF2-A026-59F1E24654FF}"/>
                  </a:ext>
                </a:extLst>
              </p:cNvPr>
              <p:cNvSpPr/>
              <p:nvPr/>
            </p:nvSpPr>
            <p:spPr>
              <a:xfrm>
                <a:off x="9448500" y="1773104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619CFF">
                  <a:alpha val="15000"/>
                </a:srgbClr>
              </a:solidFill>
              <a:ln w="9007" cap="rnd">
                <a:solidFill>
                  <a:srgbClr val="619CFF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917" name="Freeform: Shape 916">
                <a:extLst>
                  <a:ext uri="{FF2B5EF4-FFF2-40B4-BE49-F238E27FC236}">
                    <a16:creationId xmlns:a16="http://schemas.microsoft.com/office/drawing/2014/main" id="{7F7A389E-8F24-45C3-AB63-5A51CE960B03}"/>
                  </a:ext>
                </a:extLst>
              </p:cNvPr>
              <p:cNvSpPr/>
              <p:nvPr/>
            </p:nvSpPr>
            <p:spPr>
              <a:xfrm>
                <a:off x="8664647" y="2156557"/>
                <a:ext cx="49474" cy="49469"/>
              </a:xfrm>
              <a:custGeom>
                <a:avLst/>
                <a:gdLst>
                  <a:gd name="connsiteX0" fmla="*/ 49475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5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5" y="24735"/>
                    </a:moveTo>
                    <a:cubicBezTo>
                      <a:pt x="49475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5" y="11074"/>
                      <a:pt x="49475" y="24735"/>
                    </a:cubicBezTo>
                    <a:close/>
                  </a:path>
                </a:pathLst>
              </a:custGeom>
              <a:solidFill>
                <a:srgbClr val="619CFF">
                  <a:alpha val="15000"/>
                </a:srgbClr>
              </a:solidFill>
              <a:ln w="9007" cap="rnd">
                <a:solidFill>
                  <a:srgbClr val="619CFF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918" name="Freeform: Shape 917">
                <a:extLst>
                  <a:ext uri="{FF2B5EF4-FFF2-40B4-BE49-F238E27FC236}">
                    <a16:creationId xmlns:a16="http://schemas.microsoft.com/office/drawing/2014/main" id="{BF04E690-B3E3-45B3-9560-54B8C8B16259}"/>
                  </a:ext>
                </a:extLst>
              </p:cNvPr>
              <p:cNvSpPr/>
              <p:nvPr/>
            </p:nvSpPr>
            <p:spPr>
              <a:xfrm>
                <a:off x="8162925" y="2353040"/>
                <a:ext cx="49474" cy="49469"/>
              </a:xfrm>
              <a:custGeom>
                <a:avLst/>
                <a:gdLst>
                  <a:gd name="connsiteX0" fmla="*/ 49475 w 49474"/>
                  <a:gd name="connsiteY0" fmla="*/ 24735 h 49469"/>
                  <a:gd name="connsiteX1" fmla="*/ 24737 w 49474"/>
                  <a:gd name="connsiteY1" fmla="*/ 49469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5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5" y="24735"/>
                    </a:moveTo>
                    <a:cubicBezTo>
                      <a:pt x="49475" y="38395"/>
                      <a:pt x="38399" y="49469"/>
                      <a:pt x="24737" y="49469"/>
                    </a:cubicBezTo>
                    <a:cubicBezTo>
                      <a:pt x="11075" y="49469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5" y="11074"/>
                      <a:pt x="49475" y="24735"/>
                    </a:cubicBezTo>
                    <a:close/>
                  </a:path>
                </a:pathLst>
              </a:custGeom>
              <a:solidFill>
                <a:srgbClr val="619CFF">
                  <a:alpha val="15000"/>
                </a:srgbClr>
              </a:solidFill>
              <a:ln w="9007" cap="rnd">
                <a:solidFill>
                  <a:srgbClr val="619CFF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919" name="Freeform: Shape 918">
                <a:extLst>
                  <a:ext uri="{FF2B5EF4-FFF2-40B4-BE49-F238E27FC236}">
                    <a16:creationId xmlns:a16="http://schemas.microsoft.com/office/drawing/2014/main" id="{80734FF6-1537-4240-888A-CE8461403716}"/>
                  </a:ext>
                </a:extLst>
              </p:cNvPr>
              <p:cNvSpPr/>
              <p:nvPr/>
            </p:nvSpPr>
            <p:spPr>
              <a:xfrm>
                <a:off x="7722095" y="2506269"/>
                <a:ext cx="49474" cy="49469"/>
              </a:xfrm>
              <a:custGeom>
                <a:avLst/>
                <a:gdLst>
                  <a:gd name="connsiteX0" fmla="*/ 49475 w 49474"/>
                  <a:gd name="connsiteY0" fmla="*/ 24735 h 49469"/>
                  <a:gd name="connsiteX1" fmla="*/ 24737 w 49474"/>
                  <a:gd name="connsiteY1" fmla="*/ 49469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5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5" y="24735"/>
                    </a:moveTo>
                    <a:cubicBezTo>
                      <a:pt x="49475" y="38395"/>
                      <a:pt x="38399" y="49469"/>
                      <a:pt x="24737" y="49469"/>
                    </a:cubicBezTo>
                    <a:cubicBezTo>
                      <a:pt x="11075" y="49469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5" y="11074"/>
                      <a:pt x="49475" y="24735"/>
                    </a:cubicBezTo>
                    <a:close/>
                  </a:path>
                </a:pathLst>
              </a:custGeom>
              <a:solidFill>
                <a:srgbClr val="619CFF">
                  <a:alpha val="15000"/>
                </a:srgbClr>
              </a:solidFill>
              <a:ln w="9007" cap="rnd">
                <a:solidFill>
                  <a:srgbClr val="619CFF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920" name="Freeform: Shape 919">
                <a:extLst>
                  <a:ext uri="{FF2B5EF4-FFF2-40B4-BE49-F238E27FC236}">
                    <a16:creationId xmlns:a16="http://schemas.microsoft.com/office/drawing/2014/main" id="{C2979D09-4691-4204-A6B2-D71CB0DFEBB4}"/>
                  </a:ext>
                </a:extLst>
              </p:cNvPr>
              <p:cNvSpPr/>
              <p:nvPr/>
            </p:nvSpPr>
            <p:spPr>
              <a:xfrm>
                <a:off x="8234092" y="2329193"/>
                <a:ext cx="49474" cy="49469"/>
              </a:xfrm>
              <a:custGeom>
                <a:avLst/>
                <a:gdLst>
                  <a:gd name="connsiteX0" fmla="*/ 49475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5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5" y="24735"/>
                    </a:moveTo>
                    <a:cubicBezTo>
                      <a:pt x="49475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5" y="11074"/>
                      <a:pt x="49475" y="24735"/>
                    </a:cubicBezTo>
                    <a:close/>
                  </a:path>
                </a:pathLst>
              </a:custGeom>
              <a:solidFill>
                <a:srgbClr val="619CFF">
                  <a:alpha val="15000"/>
                </a:srgbClr>
              </a:solidFill>
              <a:ln w="9007" cap="rnd">
                <a:solidFill>
                  <a:srgbClr val="619CFF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921" name="Freeform: Shape 920">
                <a:extLst>
                  <a:ext uri="{FF2B5EF4-FFF2-40B4-BE49-F238E27FC236}">
                    <a16:creationId xmlns:a16="http://schemas.microsoft.com/office/drawing/2014/main" id="{6079F714-E8AE-4D2D-9D16-94EC3810D7A0}"/>
                  </a:ext>
                </a:extLst>
              </p:cNvPr>
              <p:cNvSpPr/>
              <p:nvPr/>
            </p:nvSpPr>
            <p:spPr>
              <a:xfrm>
                <a:off x="8587518" y="2194230"/>
                <a:ext cx="49474" cy="49469"/>
              </a:xfrm>
              <a:custGeom>
                <a:avLst/>
                <a:gdLst>
                  <a:gd name="connsiteX0" fmla="*/ 49475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5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5" y="24735"/>
                    </a:moveTo>
                    <a:cubicBezTo>
                      <a:pt x="49475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5" y="11074"/>
                      <a:pt x="49475" y="24735"/>
                    </a:cubicBezTo>
                    <a:close/>
                  </a:path>
                </a:pathLst>
              </a:custGeom>
              <a:solidFill>
                <a:srgbClr val="619CFF">
                  <a:alpha val="15000"/>
                </a:srgbClr>
              </a:solidFill>
              <a:ln w="9007" cap="rnd">
                <a:solidFill>
                  <a:srgbClr val="619CFF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922" name="Freeform: Shape 921">
                <a:extLst>
                  <a:ext uri="{FF2B5EF4-FFF2-40B4-BE49-F238E27FC236}">
                    <a16:creationId xmlns:a16="http://schemas.microsoft.com/office/drawing/2014/main" id="{7E6BCBBB-1D5C-4005-9216-65284B3EB61F}"/>
                  </a:ext>
                </a:extLst>
              </p:cNvPr>
              <p:cNvSpPr/>
              <p:nvPr/>
            </p:nvSpPr>
            <p:spPr>
              <a:xfrm>
                <a:off x="8111548" y="2370925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619CFF">
                  <a:alpha val="15000"/>
                </a:srgbClr>
              </a:solidFill>
              <a:ln w="9007" cap="rnd">
                <a:solidFill>
                  <a:srgbClr val="619CFF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923" name="Freeform: Shape 922">
                <a:extLst>
                  <a:ext uri="{FF2B5EF4-FFF2-40B4-BE49-F238E27FC236}">
                    <a16:creationId xmlns:a16="http://schemas.microsoft.com/office/drawing/2014/main" id="{858E27F8-FA66-4F7D-93A2-9B97D169318C}"/>
                  </a:ext>
                </a:extLst>
              </p:cNvPr>
              <p:cNvSpPr/>
              <p:nvPr/>
            </p:nvSpPr>
            <p:spPr>
              <a:xfrm>
                <a:off x="9453701" y="1771328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619CFF">
                  <a:alpha val="15000"/>
                </a:srgbClr>
              </a:solidFill>
              <a:ln w="9007" cap="rnd">
                <a:solidFill>
                  <a:srgbClr val="619CFF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924" name="Freeform: Shape 923">
                <a:extLst>
                  <a:ext uri="{FF2B5EF4-FFF2-40B4-BE49-F238E27FC236}">
                    <a16:creationId xmlns:a16="http://schemas.microsoft.com/office/drawing/2014/main" id="{2677DA53-2DFD-4173-841D-C483ADAC098D}"/>
                  </a:ext>
                </a:extLst>
              </p:cNvPr>
              <p:cNvSpPr/>
              <p:nvPr/>
            </p:nvSpPr>
            <p:spPr>
              <a:xfrm>
                <a:off x="8676191" y="2150468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619CFF">
                  <a:alpha val="15000"/>
                </a:srgbClr>
              </a:solidFill>
              <a:ln w="9007" cap="rnd">
                <a:solidFill>
                  <a:srgbClr val="619CFF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925" name="Freeform: Shape 924">
                <a:extLst>
                  <a:ext uri="{FF2B5EF4-FFF2-40B4-BE49-F238E27FC236}">
                    <a16:creationId xmlns:a16="http://schemas.microsoft.com/office/drawing/2014/main" id="{88EEFABB-7B0D-478D-8C0E-0DCA0B61044E}"/>
                  </a:ext>
                </a:extLst>
              </p:cNvPr>
              <p:cNvSpPr/>
              <p:nvPr/>
            </p:nvSpPr>
            <p:spPr>
              <a:xfrm>
                <a:off x="8873582" y="2031234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619CFF">
                  <a:alpha val="15000"/>
                </a:srgbClr>
              </a:solidFill>
              <a:ln w="9007" cap="rnd">
                <a:solidFill>
                  <a:srgbClr val="619CFF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926" name="Freeform: Shape 925">
                <a:extLst>
                  <a:ext uri="{FF2B5EF4-FFF2-40B4-BE49-F238E27FC236}">
                    <a16:creationId xmlns:a16="http://schemas.microsoft.com/office/drawing/2014/main" id="{D697CDC1-7773-4371-92CC-52BDDB3FCE0E}"/>
                  </a:ext>
                </a:extLst>
              </p:cNvPr>
              <p:cNvSpPr/>
              <p:nvPr/>
            </p:nvSpPr>
            <p:spPr>
              <a:xfrm>
                <a:off x="7959953" y="2427625"/>
                <a:ext cx="49474" cy="49469"/>
              </a:xfrm>
              <a:custGeom>
                <a:avLst/>
                <a:gdLst>
                  <a:gd name="connsiteX0" fmla="*/ 49475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5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5" y="24735"/>
                    </a:moveTo>
                    <a:cubicBezTo>
                      <a:pt x="49475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5" y="11074"/>
                      <a:pt x="49475" y="24735"/>
                    </a:cubicBezTo>
                    <a:close/>
                  </a:path>
                </a:pathLst>
              </a:custGeom>
              <a:solidFill>
                <a:srgbClr val="619CFF">
                  <a:alpha val="15000"/>
                </a:srgbClr>
              </a:solidFill>
              <a:ln w="9007" cap="rnd">
                <a:solidFill>
                  <a:srgbClr val="619CFF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927" name="Freeform: Shape 926">
                <a:extLst>
                  <a:ext uri="{FF2B5EF4-FFF2-40B4-BE49-F238E27FC236}">
                    <a16:creationId xmlns:a16="http://schemas.microsoft.com/office/drawing/2014/main" id="{68655219-0C9A-4480-BB98-AC90E0B66E54}"/>
                  </a:ext>
                </a:extLst>
              </p:cNvPr>
              <p:cNvSpPr/>
              <p:nvPr/>
            </p:nvSpPr>
            <p:spPr>
              <a:xfrm>
                <a:off x="8420827" y="2265897"/>
                <a:ext cx="49474" cy="49469"/>
              </a:xfrm>
              <a:custGeom>
                <a:avLst/>
                <a:gdLst>
                  <a:gd name="connsiteX0" fmla="*/ 49475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5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5" y="24735"/>
                    </a:moveTo>
                    <a:cubicBezTo>
                      <a:pt x="49475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5" y="11074"/>
                      <a:pt x="49475" y="24735"/>
                    </a:cubicBezTo>
                    <a:close/>
                  </a:path>
                </a:pathLst>
              </a:custGeom>
              <a:solidFill>
                <a:srgbClr val="619CFF">
                  <a:alpha val="15000"/>
                </a:srgbClr>
              </a:solidFill>
              <a:ln w="9007" cap="rnd">
                <a:solidFill>
                  <a:srgbClr val="619CFF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928" name="Freeform: Shape 927">
                <a:extLst>
                  <a:ext uri="{FF2B5EF4-FFF2-40B4-BE49-F238E27FC236}">
                    <a16:creationId xmlns:a16="http://schemas.microsoft.com/office/drawing/2014/main" id="{D15F6902-8437-425E-ACE8-B7959F8CE9CA}"/>
                  </a:ext>
                </a:extLst>
              </p:cNvPr>
              <p:cNvSpPr/>
              <p:nvPr/>
            </p:nvSpPr>
            <p:spPr>
              <a:xfrm>
                <a:off x="8637119" y="2169368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619CFF">
                  <a:alpha val="15000"/>
                </a:srgbClr>
              </a:solidFill>
              <a:ln w="9007" cap="rnd">
                <a:solidFill>
                  <a:srgbClr val="619CFF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929" name="Freeform: Shape 928">
                <a:extLst>
                  <a:ext uri="{FF2B5EF4-FFF2-40B4-BE49-F238E27FC236}">
                    <a16:creationId xmlns:a16="http://schemas.microsoft.com/office/drawing/2014/main" id="{7DF4740D-2415-4183-95D6-52F6599737AD}"/>
                  </a:ext>
                </a:extLst>
              </p:cNvPr>
              <p:cNvSpPr/>
              <p:nvPr/>
            </p:nvSpPr>
            <p:spPr>
              <a:xfrm>
                <a:off x="8905677" y="2013729"/>
                <a:ext cx="49474" cy="49469"/>
              </a:xfrm>
              <a:custGeom>
                <a:avLst/>
                <a:gdLst>
                  <a:gd name="connsiteX0" fmla="*/ 49475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5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5" y="24735"/>
                    </a:moveTo>
                    <a:cubicBezTo>
                      <a:pt x="49475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5" y="11074"/>
                      <a:pt x="49475" y="24735"/>
                    </a:cubicBezTo>
                    <a:close/>
                  </a:path>
                </a:pathLst>
              </a:custGeom>
              <a:solidFill>
                <a:srgbClr val="619CFF">
                  <a:alpha val="15000"/>
                </a:srgbClr>
              </a:solidFill>
              <a:ln w="9007" cap="rnd">
                <a:solidFill>
                  <a:srgbClr val="619CFF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930" name="Freeform: Shape 929">
                <a:extLst>
                  <a:ext uri="{FF2B5EF4-FFF2-40B4-BE49-F238E27FC236}">
                    <a16:creationId xmlns:a16="http://schemas.microsoft.com/office/drawing/2014/main" id="{475BC438-8664-4A00-B32C-63F1CC47250F}"/>
                  </a:ext>
                </a:extLst>
              </p:cNvPr>
              <p:cNvSpPr/>
              <p:nvPr/>
            </p:nvSpPr>
            <p:spPr>
              <a:xfrm>
                <a:off x="8324922" y="2299384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619CFF">
                  <a:alpha val="15000"/>
                </a:srgbClr>
              </a:solidFill>
              <a:ln w="9007" cap="rnd">
                <a:solidFill>
                  <a:srgbClr val="619CFF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931" name="Freeform: Shape 930">
                <a:extLst>
                  <a:ext uri="{FF2B5EF4-FFF2-40B4-BE49-F238E27FC236}">
                    <a16:creationId xmlns:a16="http://schemas.microsoft.com/office/drawing/2014/main" id="{D656C979-5621-429F-943E-986F5A83D0E3}"/>
                  </a:ext>
                </a:extLst>
              </p:cNvPr>
              <p:cNvSpPr/>
              <p:nvPr/>
            </p:nvSpPr>
            <p:spPr>
              <a:xfrm>
                <a:off x="8680124" y="2147804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619CFF">
                  <a:alpha val="15000"/>
                </a:srgbClr>
              </a:solidFill>
              <a:ln w="9007" cap="rnd">
                <a:solidFill>
                  <a:srgbClr val="619CFF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932" name="Freeform: Shape 931">
                <a:extLst>
                  <a:ext uri="{FF2B5EF4-FFF2-40B4-BE49-F238E27FC236}">
                    <a16:creationId xmlns:a16="http://schemas.microsoft.com/office/drawing/2014/main" id="{7D98F630-63F5-4430-827F-8ADE4ADDF026}"/>
                  </a:ext>
                </a:extLst>
              </p:cNvPr>
              <p:cNvSpPr/>
              <p:nvPr/>
            </p:nvSpPr>
            <p:spPr>
              <a:xfrm>
                <a:off x="9669994" y="1627486"/>
                <a:ext cx="49474" cy="49469"/>
              </a:xfrm>
              <a:custGeom>
                <a:avLst/>
                <a:gdLst>
                  <a:gd name="connsiteX0" fmla="*/ 49475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5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5" y="24735"/>
                    </a:moveTo>
                    <a:cubicBezTo>
                      <a:pt x="49475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5" y="11074"/>
                      <a:pt x="49475" y="24735"/>
                    </a:cubicBezTo>
                    <a:close/>
                  </a:path>
                </a:pathLst>
              </a:custGeom>
              <a:solidFill>
                <a:srgbClr val="619CFF">
                  <a:alpha val="15000"/>
                </a:srgbClr>
              </a:solidFill>
              <a:ln w="9007" cap="rnd">
                <a:solidFill>
                  <a:srgbClr val="619CFF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933" name="Freeform: Shape 932">
                <a:extLst>
                  <a:ext uri="{FF2B5EF4-FFF2-40B4-BE49-F238E27FC236}">
                    <a16:creationId xmlns:a16="http://schemas.microsoft.com/office/drawing/2014/main" id="{7EE570F9-C034-4904-BE88-1ECBD191FFD7}"/>
                  </a:ext>
                </a:extLst>
              </p:cNvPr>
              <p:cNvSpPr/>
              <p:nvPr/>
            </p:nvSpPr>
            <p:spPr>
              <a:xfrm>
                <a:off x="7993697" y="2414687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69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69"/>
                      <a:pt x="24737" y="49469"/>
                    </a:cubicBezTo>
                    <a:cubicBezTo>
                      <a:pt x="11075" y="49469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619CFF">
                  <a:alpha val="15000"/>
                </a:srgbClr>
              </a:solidFill>
              <a:ln w="9007" cap="rnd">
                <a:solidFill>
                  <a:srgbClr val="619CFF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934" name="Freeform: Shape 933">
                <a:extLst>
                  <a:ext uri="{FF2B5EF4-FFF2-40B4-BE49-F238E27FC236}">
                    <a16:creationId xmlns:a16="http://schemas.microsoft.com/office/drawing/2014/main" id="{DAC5AC5D-4E8B-45B2-A0BB-F5867852266C}"/>
                  </a:ext>
                </a:extLst>
              </p:cNvPr>
              <p:cNvSpPr/>
              <p:nvPr/>
            </p:nvSpPr>
            <p:spPr>
              <a:xfrm>
                <a:off x="8042537" y="2395914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619CFF">
                  <a:alpha val="15000"/>
                </a:srgbClr>
              </a:solidFill>
              <a:ln w="9007" cap="rnd">
                <a:solidFill>
                  <a:srgbClr val="619CFF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935" name="Freeform: Shape 934">
                <a:extLst>
                  <a:ext uri="{FF2B5EF4-FFF2-40B4-BE49-F238E27FC236}">
                    <a16:creationId xmlns:a16="http://schemas.microsoft.com/office/drawing/2014/main" id="{69D4EA1E-EEE8-4513-BF83-1147D270BF34}"/>
                  </a:ext>
                </a:extLst>
              </p:cNvPr>
              <p:cNvSpPr/>
              <p:nvPr/>
            </p:nvSpPr>
            <p:spPr>
              <a:xfrm>
                <a:off x="8714248" y="2126368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619CFF">
                  <a:alpha val="15000"/>
                </a:srgbClr>
              </a:solidFill>
              <a:ln w="9007" cap="rnd">
                <a:solidFill>
                  <a:srgbClr val="619CFF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936" name="Freeform: Shape 935">
                <a:extLst>
                  <a:ext uri="{FF2B5EF4-FFF2-40B4-BE49-F238E27FC236}">
                    <a16:creationId xmlns:a16="http://schemas.microsoft.com/office/drawing/2014/main" id="{6C298EDF-107F-490F-B214-9390334B51EF}"/>
                  </a:ext>
                </a:extLst>
              </p:cNvPr>
              <p:cNvSpPr/>
              <p:nvPr/>
            </p:nvSpPr>
            <p:spPr>
              <a:xfrm>
                <a:off x="8589801" y="2192961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619CFF">
                  <a:alpha val="15000"/>
                </a:srgbClr>
              </a:solidFill>
              <a:ln w="9007" cap="rnd">
                <a:solidFill>
                  <a:srgbClr val="619CFF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937" name="Freeform: Shape 936">
                <a:extLst>
                  <a:ext uri="{FF2B5EF4-FFF2-40B4-BE49-F238E27FC236}">
                    <a16:creationId xmlns:a16="http://schemas.microsoft.com/office/drawing/2014/main" id="{E6C92FA0-3114-4E5B-8DF8-7986B3FB4949}"/>
                  </a:ext>
                </a:extLst>
              </p:cNvPr>
              <p:cNvSpPr/>
              <p:nvPr/>
            </p:nvSpPr>
            <p:spPr>
              <a:xfrm>
                <a:off x="8070573" y="2385259"/>
                <a:ext cx="49474" cy="49469"/>
              </a:xfrm>
              <a:custGeom>
                <a:avLst/>
                <a:gdLst>
                  <a:gd name="connsiteX0" fmla="*/ 49475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5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5" y="24735"/>
                    </a:moveTo>
                    <a:cubicBezTo>
                      <a:pt x="49475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5" y="11074"/>
                      <a:pt x="49475" y="24735"/>
                    </a:cubicBezTo>
                    <a:close/>
                  </a:path>
                </a:pathLst>
              </a:custGeom>
              <a:solidFill>
                <a:srgbClr val="619CFF">
                  <a:alpha val="15000"/>
                </a:srgbClr>
              </a:solidFill>
              <a:ln w="9007" cap="rnd">
                <a:solidFill>
                  <a:srgbClr val="619CFF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938" name="Freeform: Shape 937">
                <a:extLst>
                  <a:ext uri="{FF2B5EF4-FFF2-40B4-BE49-F238E27FC236}">
                    <a16:creationId xmlns:a16="http://schemas.microsoft.com/office/drawing/2014/main" id="{82A85EA5-967E-4D26-9030-F265DE11B20B}"/>
                  </a:ext>
                </a:extLst>
              </p:cNvPr>
              <p:cNvSpPr/>
              <p:nvPr/>
            </p:nvSpPr>
            <p:spPr>
              <a:xfrm>
                <a:off x="9571172" y="1703973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6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619CFF">
                  <a:alpha val="15000"/>
                </a:srgbClr>
              </a:solidFill>
              <a:ln w="9007" cap="rnd">
                <a:solidFill>
                  <a:srgbClr val="619CFF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939" name="Freeform: Shape 938">
                <a:extLst>
                  <a:ext uri="{FF2B5EF4-FFF2-40B4-BE49-F238E27FC236}">
                    <a16:creationId xmlns:a16="http://schemas.microsoft.com/office/drawing/2014/main" id="{DA935DBF-932E-4799-A176-E6443B789257}"/>
                  </a:ext>
                </a:extLst>
              </p:cNvPr>
              <p:cNvSpPr/>
              <p:nvPr/>
            </p:nvSpPr>
            <p:spPr>
              <a:xfrm>
                <a:off x="8924325" y="2001045"/>
                <a:ext cx="49474" cy="49469"/>
              </a:xfrm>
              <a:custGeom>
                <a:avLst/>
                <a:gdLst>
                  <a:gd name="connsiteX0" fmla="*/ 49475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5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5" y="24735"/>
                    </a:moveTo>
                    <a:cubicBezTo>
                      <a:pt x="49475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5" y="11074"/>
                      <a:pt x="49475" y="24735"/>
                    </a:cubicBezTo>
                    <a:close/>
                  </a:path>
                </a:pathLst>
              </a:custGeom>
              <a:solidFill>
                <a:srgbClr val="619CFF">
                  <a:alpha val="15000"/>
                </a:srgbClr>
              </a:solidFill>
              <a:ln w="9007" cap="rnd">
                <a:solidFill>
                  <a:srgbClr val="619CFF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940" name="Freeform: Shape 939">
                <a:extLst>
                  <a:ext uri="{FF2B5EF4-FFF2-40B4-BE49-F238E27FC236}">
                    <a16:creationId xmlns:a16="http://schemas.microsoft.com/office/drawing/2014/main" id="{2D080F0B-2247-4539-87C9-6F2879FD9DB5}"/>
                  </a:ext>
                </a:extLst>
              </p:cNvPr>
              <p:cNvSpPr/>
              <p:nvPr/>
            </p:nvSpPr>
            <p:spPr>
              <a:xfrm>
                <a:off x="8650946" y="2162899"/>
                <a:ext cx="49474" cy="49469"/>
              </a:xfrm>
              <a:custGeom>
                <a:avLst/>
                <a:gdLst>
                  <a:gd name="connsiteX0" fmla="*/ 49475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5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5" y="24735"/>
                    </a:moveTo>
                    <a:cubicBezTo>
                      <a:pt x="49475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5" y="11074"/>
                      <a:pt x="49475" y="24735"/>
                    </a:cubicBezTo>
                    <a:close/>
                  </a:path>
                </a:pathLst>
              </a:custGeom>
              <a:solidFill>
                <a:srgbClr val="619CFF">
                  <a:alpha val="15000"/>
                </a:srgbClr>
              </a:solidFill>
              <a:ln w="9007" cap="rnd">
                <a:solidFill>
                  <a:srgbClr val="619CFF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941" name="Freeform: Shape 940">
                <a:extLst>
                  <a:ext uri="{FF2B5EF4-FFF2-40B4-BE49-F238E27FC236}">
                    <a16:creationId xmlns:a16="http://schemas.microsoft.com/office/drawing/2014/main" id="{777BCC8C-9256-4172-8BA7-3C5FA7E05DCB}"/>
                  </a:ext>
                </a:extLst>
              </p:cNvPr>
              <p:cNvSpPr/>
              <p:nvPr/>
            </p:nvSpPr>
            <p:spPr>
              <a:xfrm>
                <a:off x="8918489" y="2004850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619CFF">
                  <a:alpha val="15000"/>
                </a:srgbClr>
              </a:solidFill>
              <a:ln w="9007" cap="rnd">
                <a:solidFill>
                  <a:srgbClr val="619CFF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942" name="Freeform: Shape 941">
                <a:extLst>
                  <a:ext uri="{FF2B5EF4-FFF2-40B4-BE49-F238E27FC236}">
                    <a16:creationId xmlns:a16="http://schemas.microsoft.com/office/drawing/2014/main" id="{3F17733F-1051-4952-97FE-C519F5891D54}"/>
                  </a:ext>
                </a:extLst>
              </p:cNvPr>
              <p:cNvSpPr/>
              <p:nvPr/>
            </p:nvSpPr>
            <p:spPr>
              <a:xfrm>
                <a:off x="8852143" y="2043411"/>
                <a:ext cx="49474" cy="49469"/>
              </a:xfrm>
              <a:custGeom>
                <a:avLst/>
                <a:gdLst>
                  <a:gd name="connsiteX0" fmla="*/ 49475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5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5" y="24735"/>
                    </a:moveTo>
                    <a:cubicBezTo>
                      <a:pt x="49475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5" y="11074"/>
                      <a:pt x="49475" y="24735"/>
                    </a:cubicBezTo>
                    <a:close/>
                  </a:path>
                </a:pathLst>
              </a:custGeom>
              <a:solidFill>
                <a:srgbClr val="619CFF">
                  <a:alpha val="15000"/>
                </a:srgbClr>
              </a:solidFill>
              <a:ln w="9007" cap="rnd">
                <a:solidFill>
                  <a:srgbClr val="619CFF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943" name="Freeform: Shape 942">
                <a:extLst>
                  <a:ext uri="{FF2B5EF4-FFF2-40B4-BE49-F238E27FC236}">
                    <a16:creationId xmlns:a16="http://schemas.microsoft.com/office/drawing/2014/main" id="{FF23AD7A-EA5D-4D6B-A1DB-218E4C1079A8}"/>
                  </a:ext>
                </a:extLst>
              </p:cNvPr>
              <p:cNvSpPr/>
              <p:nvPr/>
            </p:nvSpPr>
            <p:spPr>
              <a:xfrm>
                <a:off x="8276590" y="2315367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619CFF">
                  <a:alpha val="15000"/>
                </a:srgbClr>
              </a:solidFill>
              <a:ln w="9007" cap="rnd">
                <a:solidFill>
                  <a:srgbClr val="619CFF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944" name="Freeform: Shape 943">
                <a:extLst>
                  <a:ext uri="{FF2B5EF4-FFF2-40B4-BE49-F238E27FC236}">
                    <a16:creationId xmlns:a16="http://schemas.microsoft.com/office/drawing/2014/main" id="{54B157F4-F4BE-4BF0-B2BE-0FA321509655}"/>
                  </a:ext>
                </a:extLst>
              </p:cNvPr>
              <p:cNvSpPr/>
              <p:nvPr/>
            </p:nvSpPr>
            <p:spPr>
              <a:xfrm>
                <a:off x="9016550" y="1951195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619CFF">
                  <a:alpha val="15000"/>
                </a:srgbClr>
              </a:solidFill>
              <a:ln w="9007" cap="rnd">
                <a:solidFill>
                  <a:srgbClr val="619CFF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945" name="Freeform: Shape 944">
                <a:extLst>
                  <a:ext uri="{FF2B5EF4-FFF2-40B4-BE49-F238E27FC236}">
                    <a16:creationId xmlns:a16="http://schemas.microsoft.com/office/drawing/2014/main" id="{92B354DD-9112-4A6D-AE4E-DEC411FFBA93}"/>
                  </a:ext>
                </a:extLst>
              </p:cNvPr>
              <p:cNvSpPr/>
              <p:nvPr/>
            </p:nvSpPr>
            <p:spPr>
              <a:xfrm>
                <a:off x="8200348" y="2340229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619CFF">
                  <a:alpha val="15000"/>
                </a:srgbClr>
              </a:solidFill>
              <a:ln w="9007" cap="rnd">
                <a:solidFill>
                  <a:srgbClr val="619CFF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946" name="Freeform: Shape 945">
                <a:extLst>
                  <a:ext uri="{FF2B5EF4-FFF2-40B4-BE49-F238E27FC236}">
                    <a16:creationId xmlns:a16="http://schemas.microsoft.com/office/drawing/2014/main" id="{8E69CE8A-04CF-4026-9B82-640D768E346D}"/>
                  </a:ext>
                </a:extLst>
              </p:cNvPr>
              <p:cNvSpPr/>
              <p:nvPr/>
            </p:nvSpPr>
            <p:spPr>
              <a:xfrm>
                <a:off x="8915318" y="2007006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6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619CFF">
                  <a:alpha val="15000"/>
                </a:srgbClr>
              </a:solidFill>
              <a:ln w="9007" cap="rnd">
                <a:solidFill>
                  <a:srgbClr val="619CFF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947" name="Freeform: Shape 946">
                <a:extLst>
                  <a:ext uri="{FF2B5EF4-FFF2-40B4-BE49-F238E27FC236}">
                    <a16:creationId xmlns:a16="http://schemas.microsoft.com/office/drawing/2014/main" id="{0D18DEFD-EDFE-439E-BC01-E8EEEA5F4130}"/>
                  </a:ext>
                </a:extLst>
              </p:cNvPr>
              <p:cNvSpPr/>
              <p:nvPr/>
            </p:nvSpPr>
            <p:spPr>
              <a:xfrm>
                <a:off x="9051182" y="1932041"/>
                <a:ext cx="49474" cy="49469"/>
              </a:xfrm>
              <a:custGeom>
                <a:avLst/>
                <a:gdLst>
                  <a:gd name="connsiteX0" fmla="*/ 49475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5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5" y="24735"/>
                    </a:moveTo>
                    <a:cubicBezTo>
                      <a:pt x="49475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5" y="11074"/>
                      <a:pt x="49475" y="24735"/>
                    </a:cubicBezTo>
                    <a:close/>
                  </a:path>
                </a:pathLst>
              </a:custGeom>
              <a:solidFill>
                <a:srgbClr val="619CFF">
                  <a:alpha val="15000"/>
                </a:srgbClr>
              </a:solidFill>
              <a:ln w="9007" cap="rnd">
                <a:solidFill>
                  <a:srgbClr val="619CFF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948" name="Freeform: Shape 947">
                <a:extLst>
                  <a:ext uri="{FF2B5EF4-FFF2-40B4-BE49-F238E27FC236}">
                    <a16:creationId xmlns:a16="http://schemas.microsoft.com/office/drawing/2014/main" id="{E17D5BA4-0430-49A6-8085-5420C12CE513}"/>
                  </a:ext>
                </a:extLst>
              </p:cNvPr>
              <p:cNvSpPr/>
              <p:nvPr/>
            </p:nvSpPr>
            <p:spPr>
              <a:xfrm>
                <a:off x="8712219" y="2127636"/>
                <a:ext cx="49474" cy="49469"/>
              </a:xfrm>
              <a:custGeom>
                <a:avLst/>
                <a:gdLst>
                  <a:gd name="connsiteX0" fmla="*/ 49475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5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5" y="24735"/>
                    </a:moveTo>
                    <a:cubicBezTo>
                      <a:pt x="49475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5" y="11074"/>
                      <a:pt x="49475" y="24735"/>
                    </a:cubicBezTo>
                    <a:close/>
                  </a:path>
                </a:pathLst>
              </a:custGeom>
              <a:solidFill>
                <a:srgbClr val="619CFF">
                  <a:alpha val="15000"/>
                </a:srgbClr>
              </a:solidFill>
              <a:ln w="9007" cap="rnd">
                <a:solidFill>
                  <a:srgbClr val="619CFF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949" name="Freeform: Shape 948">
                <a:extLst>
                  <a:ext uri="{FF2B5EF4-FFF2-40B4-BE49-F238E27FC236}">
                    <a16:creationId xmlns:a16="http://schemas.microsoft.com/office/drawing/2014/main" id="{DF171B1D-8935-4295-A6F5-AF30FDCB961D}"/>
                  </a:ext>
                </a:extLst>
              </p:cNvPr>
              <p:cNvSpPr/>
              <p:nvPr/>
            </p:nvSpPr>
            <p:spPr>
              <a:xfrm>
                <a:off x="8393679" y="2275284"/>
                <a:ext cx="49474" cy="49469"/>
              </a:xfrm>
              <a:custGeom>
                <a:avLst/>
                <a:gdLst>
                  <a:gd name="connsiteX0" fmla="*/ 49475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5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5" y="24735"/>
                    </a:moveTo>
                    <a:cubicBezTo>
                      <a:pt x="49475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5" y="11074"/>
                      <a:pt x="49475" y="24735"/>
                    </a:cubicBezTo>
                    <a:close/>
                  </a:path>
                </a:pathLst>
              </a:custGeom>
              <a:solidFill>
                <a:srgbClr val="619CFF">
                  <a:alpha val="15000"/>
                </a:srgbClr>
              </a:solidFill>
              <a:ln w="9007" cap="rnd">
                <a:solidFill>
                  <a:srgbClr val="619CFF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950" name="Freeform: Shape 949">
                <a:extLst>
                  <a:ext uri="{FF2B5EF4-FFF2-40B4-BE49-F238E27FC236}">
                    <a16:creationId xmlns:a16="http://schemas.microsoft.com/office/drawing/2014/main" id="{A431CB62-085C-4E1A-9FDB-9F48C343AE97}"/>
                  </a:ext>
                </a:extLst>
              </p:cNvPr>
              <p:cNvSpPr/>
              <p:nvPr/>
            </p:nvSpPr>
            <p:spPr>
              <a:xfrm>
                <a:off x="8869776" y="2033263"/>
                <a:ext cx="49474" cy="49469"/>
              </a:xfrm>
              <a:custGeom>
                <a:avLst/>
                <a:gdLst>
                  <a:gd name="connsiteX0" fmla="*/ 49475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5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5" y="24735"/>
                    </a:moveTo>
                    <a:cubicBezTo>
                      <a:pt x="49475" y="38396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5" y="11074"/>
                      <a:pt x="49475" y="24735"/>
                    </a:cubicBezTo>
                    <a:close/>
                  </a:path>
                </a:pathLst>
              </a:custGeom>
              <a:solidFill>
                <a:srgbClr val="619CFF">
                  <a:alpha val="15000"/>
                </a:srgbClr>
              </a:solidFill>
              <a:ln w="9007" cap="rnd">
                <a:solidFill>
                  <a:srgbClr val="619CFF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951" name="Freeform: Shape 950">
                <a:extLst>
                  <a:ext uri="{FF2B5EF4-FFF2-40B4-BE49-F238E27FC236}">
                    <a16:creationId xmlns:a16="http://schemas.microsoft.com/office/drawing/2014/main" id="{02BE4C44-9DB5-47C4-A127-CE0C43542D91}"/>
                  </a:ext>
                </a:extLst>
              </p:cNvPr>
              <p:cNvSpPr/>
              <p:nvPr/>
            </p:nvSpPr>
            <p:spPr>
              <a:xfrm>
                <a:off x="8169522" y="2350757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619CFF">
                  <a:alpha val="15000"/>
                </a:srgbClr>
              </a:solidFill>
              <a:ln w="9007" cap="rnd">
                <a:solidFill>
                  <a:srgbClr val="619CFF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952" name="Freeform: Shape 951">
                <a:extLst>
                  <a:ext uri="{FF2B5EF4-FFF2-40B4-BE49-F238E27FC236}">
                    <a16:creationId xmlns:a16="http://schemas.microsoft.com/office/drawing/2014/main" id="{4A9505EC-A3BD-4005-A086-DD08A77978E3}"/>
                  </a:ext>
                </a:extLst>
              </p:cNvPr>
              <p:cNvSpPr/>
              <p:nvPr/>
            </p:nvSpPr>
            <p:spPr>
              <a:xfrm>
                <a:off x="7882697" y="2456292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69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69"/>
                      <a:pt x="24737" y="49469"/>
                    </a:cubicBezTo>
                    <a:cubicBezTo>
                      <a:pt x="11075" y="49469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619CFF">
                  <a:alpha val="15000"/>
                </a:srgbClr>
              </a:solidFill>
              <a:ln w="9007" cap="rnd">
                <a:solidFill>
                  <a:srgbClr val="619CFF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953" name="Freeform: Shape 952">
                <a:extLst>
                  <a:ext uri="{FF2B5EF4-FFF2-40B4-BE49-F238E27FC236}">
                    <a16:creationId xmlns:a16="http://schemas.microsoft.com/office/drawing/2014/main" id="{9E43B452-6A0E-4643-ACDC-69CD2769A809}"/>
                  </a:ext>
                </a:extLst>
              </p:cNvPr>
              <p:cNvSpPr/>
              <p:nvPr/>
            </p:nvSpPr>
            <p:spPr>
              <a:xfrm>
                <a:off x="8859120" y="2039352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619CFF">
                  <a:alpha val="15000"/>
                </a:srgbClr>
              </a:solidFill>
              <a:ln w="9007" cap="rnd">
                <a:solidFill>
                  <a:srgbClr val="619CFF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954" name="Freeform: Shape 953">
                <a:extLst>
                  <a:ext uri="{FF2B5EF4-FFF2-40B4-BE49-F238E27FC236}">
                    <a16:creationId xmlns:a16="http://schemas.microsoft.com/office/drawing/2014/main" id="{53756502-9635-4B73-BCDB-003596C6637B}"/>
                  </a:ext>
                </a:extLst>
              </p:cNvPr>
              <p:cNvSpPr/>
              <p:nvPr/>
            </p:nvSpPr>
            <p:spPr>
              <a:xfrm>
                <a:off x="8818398" y="2064721"/>
                <a:ext cx="49474" cy="49469"/>
              </a:xfrm>
              <a:custGeom>
                <a:avLst/>
                <a:gdLst>
                  <a:gd name="connsiteX0" fmla="*/ 49475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5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5" y="24735"/>
                    </a:moveTo>
                    <a:cubicBezTo>
                      <a:pt x="49475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5" y="11074"/>
                      <a:pt x="49475" y="24735"/>
                    </a:cubicBezTo>
                    <a:close/>
                  </a:path>
                </a:pathLst>
              </a:custGeom>
              <a:solidFill>
                <a:srgbClr val="619CFF">
                  <a:alpha val="15000"/>
                </a:srgbClr>
              </a:solidFill>
              <a:ln w="9007" cap="rnd">
                <a:solidFill>
                  <a:srgbClr val="619CFF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955" name="Freeform: Shape 954">
                <a:extLst>
                  <a:ext uri="{FF2B5EF4-FFF2-40B4-BE49-F238E27FC236}">
                    <a16:creationId xmlns:a16="http://schemas.microsoft.com/office/drawing/2014/main" id="{D99EACDD-2329-4DE1-B99A-1080D524DC58}"/>
                  </a:ext>
                </a:extLst>
              </p:cNvPr>
              <p:cNvSpPr/>
              <p:nvPr/>
            </p:nvSpPr>
            <p:spPr>
              <a:xfrm>
                <a:off x="8973165" y="1972378"/>
                <a:ext cx="49474" cy="49469"/>
              </a:xfrm>
              <a:custGeom>
                <a:avLst/>
                <a:gdLst>
                  <a:gd name="connsiteX0" fmla="*/ 49475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5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5" y="24735"/>
                    </a:moveTo>
                    <a:cubicBezTo>
                      <a:pt x="49475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5" y="11074"/>
                      <a:pt x="49475" y="24735"/>
                    </a:cubicBezTo>
                    <a:close/>
                  </a:path>
                </a:pathLst>
              </a:custGeom>
              <a:solidFill>
                <a:srgbClr val="619CFF">
                  <a:alpha val="15000"/>
                </a:srgbClr>
              </a:solidFill>
              <a:ln w="9007" cap="rnd">
                <a:solidFill>
                  <a:srgbClr val="619CFF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956" name="Freeform: Shape 955">
                <a:extLst>
                  <a:ext uri="{FF2B5EF4-FFF2-40B4-BE49-F238E27FC236}">
                    <a16:creationId xmlns:a16="http://schemas.microsoft.com/office/drawing/2014/main" id="{EC67F508-D091-4842-881E-97711A260442}"/>
                  </a:ext>
                </a:extLst>
              </p:cNvPr>
              <p:cNvSpPr/>
              <p:nvPr/>
            </p:nvSpPr>
            <p:spPr>
              <a:xfrm>
                <a:off x="6737807" y="2440944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619CFF">
                  <a:alpha val="15000"/>
                </a:srgbClr>
              </a:solidFill>
              <a:ln w="9007" cap="rnd">
                <a:solidFill>
                  <a:srgbClr val="619CFF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957" name="Freeform: Shape 956">
                <a:extLst>
                  <a:ext uri="{FF2B5EF4-FFF2-40B4-BE49-F238E27FC236}">
                    <a16:creationId xmlns:a16="http://schemas.microsoft.com/office/drawing/2014/main" id="{81E76B65-5B7E-4BC7-9EF4-2846D0F8E18F}"/>
                  </a:ext>
                </a:extLst>
              </p:cNvPr>
              <p:cNvSpPr/>
              <p:nvPr/>
            </p:nvSpPr>
            <p:spPr>
              <a:xfrm>
                <a:off x="7122185" y="2472401"/>
                <a:ext cx="49474" cy="49469"/>
              </a:xfrm>
              <a:custGeom>
                <a:avLst/>
                <a:gdLst>
                  <a:gd name="connsiteX0" fmla="*/ 49475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5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5" y="24735"/>
                    </a:moveTo>
                    <a:cubicBezTo>
                      <a:pt x="49475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5" y="11074"/>
                      <a:pt x="49475" y="24735"/>
                    </a:cubicBezTo>
                    <a:close/>
                  </a:path>
                </a:pathLst>
              </a:custGeom>
              <a:solidFill>
                <a:srgbClr val="619CFF">
                  <a:alpha val="15000"/>
                </a:srgbClr>
              </a:solidFill>
              <a:ln w="9007" cap="rnd">
                <a:solidFill>
                  <a:srgbClr val="619CFF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958" name="Freeform: Shape 957">
                <a:extLst>
                  <a:ext uri="{FF2B5EF4-FFF2-40B4-BE49-F238E27FC236}">
                    <a16:creationId xmlns:a16="http://schemas.microsoft.com/office/drawing/2014/main" id="{F8118A0C-5748-4F79-8279-68CED9B520B6}"/>
                  </a:ext>
                </a:extLst>
              </p:cNvPr>
              <p:cNvSpPr/>
              <p:nvPr/>
            </p:nvSpPr>
            <p:spPr>
              <a:xfrm>
                <a:off x="7852378" y="2467454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619CFF">
                  <a:alpha val="15000"/>
                </a:srgbClr>
              </a:solidFill>
              <a:ln w="9007" cap="rnd">
                <a:solidFill>
                  <a:srgbClr val="619CFF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959" name="Freeform: Shape 958">
                <a:extLst>
                  <a:ext uri="{FF2B5EF4-FFF2-40B4-BE49-F238E27FC236}">
                    <a16:creationId xmlns:a16="http://schemas.microsoft.com/office/drawing/2014/main" id="{4C8432D0-065B-4DB2-94BB-B9592DF58FE5}"/>
                  </a:ext>
                </a:extLst>
              </p:cNvPr>
              <p:cNvSpPr/>
              <p:nvPr/>
            </p:nvSpPr>
            <p:spPr>
              <a:xfrm>
                <a:off x="8565825" y="2205773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69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69"/>
                      <a:pt x="24737" y="49469"/>
                    </a:cubicBezTo>
                    <a:cubicBezTo>
                      <a:pt x="11075" y="49469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619CFF">
                  <a:alpha val="15000"/>
                </a:srgbClr>
              </a:solidFill>
              <a:ln w="9007" cap="rnd">
                <a:solidFill>
                  <a:srgbClr val="619CFF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960" name="Freeform: Shape 959">
                <a:extLst>
                  <a:ext uri="{FF2B5EF4-FFF2-40B4-BE49-F238E27FC236}">
                    <a16:creationId xmlns:a16="http://schemas.microsoft.com/office/drawing/2014/main" id="{D6B247F6-9B74-44D5-B6C9-8B3C32212FDF}"/>
                  </a:ext>
                </a:extLst>
              </p:cNvPr>
              <p:cNvSpPr/>
              <p:nvPr/>
            </p:nvSpPr>
            <p:spPr>
              <a:xfrm>
                <a:off x="7820029" y="2479251"/>
                <a:ext cx="49474" cy="49469"/>
              </a:xfrm>
              <a:custGeom>
                <a:avLst/>
                <a:gdLst>
                  <a:gd name="connsiteX0" fmla="*/ 49475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5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5" y="24735"/>
                    </a:moveTo>
                    <a:cubicBezTo>
                      <a:pt x="49475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5" y="11074"/>
                      <a:pt x="49475" y="24735"/>
                    </a:cubicBezTo>
                    <a:close/>
                  </a:path>
                </a:pathLst>
              </a:custGeom>
              <a:solidFill>
                <a:srgbClr val="619CFF">
                  <a:alpha val="15000"/>
                </a:srgbClr>
              </a:solidFill>
              <a:ln w="9007" cap="rnd">
                <a:solidFill>
                  <a:srgbClr val="619CFF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961" name="Freeform: Shape 960">
                <a:extLst>
                  <a:ext uri="{FF2B5EF4-FFF2-40B4-BE49-F238E27FC236}">
                    <a16:creationId xmlns:a16="http://schemas.microsoft.com/office/drawing/2014/main" id="{5F7481AC-226D-4AE3-B74B-568107B19559}"/>
                  </a:ext>
                </a:extLst>
              </p:cNvPr>
              <p:cNvSpPr/>
              <p:nvPr/>
            </p:nvSpPr>
            <p:spPr>
              <a:xfrm>
                <a:off x="9604281" y="1689006"/>
                <a:ext cx="49474" cy="49469"/>
              </a:xfrm>
              <a:custGeom>
                <a:avLst/>
                <a:gdLst>
                  <a:gd name="connsiteX0" fmla="*/ 49475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5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5" y="24735"/>
                    </a:moveTo>
                    <a:cubicBezTo>
                      <a:pt x="49475" y="38396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5" y="11074"/>
                      <a:pt x="49475" y="24735"/>
                    </a:cubicBezTo>
                    <a:close/>
                  </a:path>
                </a:pathLst>
              </a:custGeom>
              <a:solidFill>
                <a:srgbClr val="619CFF">
                  <a:alpha val="15000"/>
                </a:srgbClr>
              </a:solidFill>
              <a:ln w="9007" cap="rnd">
                <a:solidFill>
                  <a:srgbClr val="619CFF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962" name="Freeform: Shape 961">
                <a:extLst>
                  <a:ext uri="{FF2B5EF4-FFF2-40B4-BE49-F238E27FC236}">
                    <a16:creationId xmlns:a16="http://schemas.microsoft.com/office/drawing/2014/main" id="{3183968C-DC92-4DC8-A64A-9EBB38A9040F}"/>
                  </a:ext>
                </a:extLst>
              </p:cNvPr>
              <p:cNvSpPr/>
              <p:nvPr/>
            </p:nvSpPr>
            <p:spPr>
              <a:xfrm>
                <a:off x="8795057" y="2080703"/>
                <a:ext cx="49474" cy="49469"/>
              </a:xfrm>
              <a:custGeom>
                <a:avLst/>
                <a:gdLst>
                  <a:gd name="connsiteX0" fmla="*/ 49475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5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5" y="24735"/>
                    </a:moveTo>
                    <a:cubicBezTo>
                      <a:pt x="49475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5" y="11074"/>
                      <a:pt x="49475" y="24735"/>
                    </a:cubicBezTo>
                    <a:close/>
                  </a:path>
                </a:pathLst>
              </a:custGeom>
              <a:solidFill>
                <a:srgbClr val="619CFF">
                  <a:alpha val="15000"/>
                </a:srgbClr>
              </a:solidFill>
              <a:ln w="9007" cap="rnd">
                <a:solidFill>
                  <a:srgbClr val="619CFF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963" name="Freeform: Shape 962">
                <a:extLst>
                  <a:ext uri="{FF2B5EF4-FFF2-40B4-BE49-F238E27FC236}">
                    <a16:creationId xmlns:a16="http://schemas.microsoft.com/office/drawing/2014/main" id="{3DC0D9CE-22BA-4DD1-BFF3-3633D153EE93}"/>
                  </a:ext>
                </a:extLst>
              </p:cNvPr>
              <p:cNvSpPr/>
              <p:nvPr/>
            </p:nvSpPr>
            <p:spPr>
              <a:xfrm>
                <a:off x="9477424" y="1763210"/>
                <a:ext cx="49474" cy="49469"/>
              </a:xfrm>
              <a:custGeom>
                <a:avLst/>
                <a:gdLst>
                  <a:gd name="connsiteX0" fmla="*/ 49475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5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5" y="24735"/>
                    </a:moveTo>
                    <a:cubicBezTo>
                      <a:pt x="49475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5" y="11074"/>
                      <a:pt x="49475" y="24735"/>
                    </a:cubicBezTo>
                    <a:close/>
                  </a:path>
                </a:pathLst>
              </a:custGeom>
              <a:solidFill>
                <a:srgbClr val="619CFF">
                  <a:alpha val="15000"/>
                </a:srgbClr>
              </a:solidFill>
              <a:ln w="9007" cap="rnd">
                <a:solidFill>
                  <a:srgbClr val="619CFF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964" name="Freeform: Shape 963">
                <a:extLst>
                  <a:ext uri="{FF2B5EF4-FFF2-40B4-BE49-F238E27FC236}">
                    <a16:creationId xmlns:a16="http://schemas.microsoft.com/office/drawing/2014/main" id="{28B58AA8-8090-476C-9613-81B9AD45264E}"/>
                  </a:ext>
                </a:extLst>
              </p:cNvPr>
              <p:cNvSpPr/>
              <p:nvPr/>
            </p:nvSpPr>
            <p:spPr>
              <a:xfrm>
                <a:off x="8785289" y="2087299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619CFF">
                  <a:alpha val="15000"/>
                </a:srgbClr>
              </a:solidFill>
              <a:ln w="9007" cap="rnd">
                <a:solidFill>
                  <a:srgbClr val="619CFF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965" name="Freeform: Shape 964">
                <a:extLst>
                  <a:ext uri="{FF2B5EF4-FFF2-40B4-BE49-F238E27FC236}">
                    <a16:creationId xmlns:a16="http://schemas.microsoft.com/office/drawing/2014/main" id="{DB4DABD9-CA6C-4983-A636-F0752057B47F}"/>
                  </a:ext>
                </a:extLst>
              </p:cNvPr>
              <p:cNvSpPr/>
              <p:nvPr/>
            </p:nvSpPr>
            <p:spPr>
              <a:xfrm>
                <a:off x="8412581" y="2268688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619CFF">
                  <a:alpha val="15000"/>
                </a:srgbClr>
              </a:solidFill>
              <a:ln w="9007" cap="rnd">
                <a:solidFill>
                  <a:srgbClr val="619CFF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966" name="Freeform: Shape 965">
                <a:extLst>
                  <a:ext uri="{FF2B5EF4-FFF2-40B4-BE49-F238E27FC236}">
                    <a16:creationId xmlns:a16="http://schemas.microsoft.com/office/drawing/2014/main" id="{C96708D5-7EEC-43D4-89C2-0C87918AB876}"/>
                  </a:ext>
                </a:extLst>
              </p:cNvPr>
              <p:cNvSpPr/>
              <p:nvPr/>
            </p:nvSpPr>
            <p:spPr>
              <a:xfrm>
                <a:off x="7648898" y="2523012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619CFF">
                  <a:alpha val="15000"/>
                </a:srgbClr>
              </a:solidFill>
              <a:ln w="9007" cap="rnd">
                <a:solidFill>
                  <a:srgbClr val="619CFF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967" name="Freeform: Shape 966">
                <a:extLst>
                  <a:ext uri="{FF2B5EF4-FFF2-40B4-BE49-F238E27FC236}">
                    <a16:creationId xmlns:a16="http://schemas.microsoft.com/office/drawing/2014/main" id="{DDB2A0D8-5B4B-43CA-AFA7-1CDA9263FDFF}"/>
                  </a:ext>
                </a:extLst>
              </p:cNvPr>
              <p:cNvSpPr/>
              <p:nvPr/>
            </p:nvSpPr>
            <p:spPr>
              <a:xfrm>
                <a:off x="6504008" y="2484198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619CFF">
                  <a:alpha val="15000"/>
                </a:srgbClr>
              </a:solidFill>
              <a:ln w="9007" cap="rnd">
                <a:solidFill>
                  <a:srgbClr val="619CFF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968" name="Freeform: Shape 967">
                <a:extLst>
                  <a:ext uri="{FF2B5EF4-FFF2-40B4-BE49-F238E27FC236}">
                    <a16:creationId xmlns:a16="http://schemas.microsoft.com/office/drawing/2014/main" id="{DAC4F3CB-B24F-4671-92CC-19CC564EBE4C}"/>
                  </a:ext>
                </a:extLst>
              </p:cNvPr>
              <p:cNvSpPr/>
              <p:nvPr/>
            </p:nvSpPr>
            <p:spPr>
              <a:xfrm>
                <a:off x="10308595" y="1178581"/>
                <a:ext cx="49474" cy="49469"/>
              </a:xfrm>
              <a:custGeom>
                <a:avLst/>
                <a:gdLst>
                  <a:gd name="connsiteX0" fmla="*/ 49475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5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5" y="24735"/>
                    </a:moveTo>
                    <a:cubicBezTo>
                      <a:pt x="49475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5" y="11074"/>
                      <a:pt x="49475" y="24735"/>
                    </a:cubicBezTo>
                    <a:close/>
                  </a:path>
                </a:pathLst>
              </a:custGeom>
              <a:solidFill>
                <a:srgbClr val="619CFF">
                  <a:alpha val="15000"/>
                </a:srgbClr>
              </a:solidFill>
              <a:ln w="9007" cap="rnd">
                <a:solidFill>
                  <a:srgbClr val="619CFF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969" name="Freeform: Shape 968">
                <a:extLst>
                  <a:ext uri="{FF2B5EF4-FFF2-40B4-BE49-F238E27FC236}">
                    <a16:creationId xmlns:a16="http://schemas.microsoft.com/office/drawing/2014/main" id="{AFFFD229-809A-47A3-A181-8728C781838F}"/>
                  </a:ext>
                </a:extLst>
              </p:cNvPr>
              <p:cNvSpPr/>
              <p:nvPr/>
            </p:nvSpPr>
            <p:spPr>
              <a:xfrm>
                <a:off x="8529671" y="2221628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69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69"/>
                      <a:pt x="24737" y="49469"/>
                    </a:cubicBezTo>
                    <a:cubicBezTo>
                      <a:pt x="11075" y="49469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619CFF">
                  <a:alpha val="15000"/>
                </a:srgbClr>
              </a:solidFill>
              <a:ln w="9007" cap="rnd">
                <a:solidFill>
                  <a:srgbClr val="619CFF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970" name="Freeform: Shape 969">
                <a:extLst>
                  <a:ext uri="{FF2B5EF4-FFF2-40B4-BE49-F238E27FC236}">
                    <a16:creationId xmlns:a16="http://schemas.microsoft.com/office/drawing/2014/main" id="{45488F11-6C0A-41E1-A2AD-0B996A615DF7}"/>
                  </a:ext>
                </a:extLst>
              </p:cNvPr>
              <p:cNvSpPr/>
              <p:nvPr/>
            </p:nvSpPr>
            <p:spPr>
              <a:xfrm>
                <a:off x="9321389" y="1825745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619CFF">
                  <a:alpha val="15000"/>
                </a:srgbClr>
              </a:solidFill>
              <a:ln w="9007" cap="rnd">
                <a:solidFill>
                  <a:srgbClr val="619CFF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971" name="Freeform: Shape 970">
                <a:extLst>
                  <a:ext uri="{FF2B5EF4-FFF2-40B4-BE49-F238E27FC236}">
                    <a16:creationId xmlns:a16="http://schemas.microsoft.com/office/drawing/2014/main" id="{CD9D58C9-BE62-44B1-BD02-D131B9357733}"/>
                  </a:ext>
                </a:extLst>
              </p:cNvPr>
              <p:cNvSpPr/>
              <p:nvPr/>
            </p:nvSpPr>
            <p:spPr>
              <a:xfrm>
                <a:off x="8957815" y="1980749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6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619CFF">
                  <a:alpha val="15000"/>
                </a:srgbClr>
              </a:solidFill>
              <a:ln w="9007" cap="rnd">
                <a:solidFill>
                  <a:srgbClr val="619CFF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972" name="Freeform: Shape 971">
                <a:extLst>
                  <a:ext uri="{FF2B5EF4-FFF2-40B4-BE49-F238E27FC236}">
                    <a16:creationId xmlns:a16="http://schemas.microsoft.com/office/drawing/2014/main" id="{CAD1BA87-79C5-4780-AAB6-130F4259DA0D}"/>
                  </a:ext>
                </a:extLst>
              </p:cNvPr>
              <p:cNvSpPr/>
              <p:nvPr/>
            </p:nvSpPr>
            <p:spPr>
              <a:xfrm>
                <a:off x="9027079" y="1945106"/>
                <a:ext cx="49474" cy="49469"/>
              </a:xfrm>
              <a:custGeom>
                <a:avLst/>
                <a:gdLst>
                  <a:gd name="connsiteX0" fmla="*/ 49475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5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5" y="24735"/>
                    </a:moveTo>
                    <a:cubicBezTo>
                      <a:pt x="49475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5" y="11074"/>
                      <a:pt x="49475" y="24735"/>
                    </a:cubicBezTo>
                    <a:close/>
                  </a:path>
                </a:pathLst>
              </a:custGeom>
              <a:solidFill>
                <a:srgbClr val="619CFF">
                  <a:alpha val="15000"/>
                </a:srgbClr>
              </a:solidFill>
              <a:ln w="9007" cap="rnd">
                <a:solidFill>
                  <a:srgbClr val="619CFF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973" name="Freeform: Shape 972">
                <a:extLst>
                  <a:ext uri="{FF2B5EF4-FFF2-40B4-BE49-F238E27FC236}">
                    <a16:creationId xmlns:a16="http://schemas.microsoft.com/office/drawing/2014/main" id="{9D43806A-3E30-4B89-8924-B27096E9A76D}"/>
                  </a:ext>
                </a:extLst>
              </p:cNvPr>
              <p:cNvSpPr/>
              <p:nvPr/>
            </p:nvSpPr>
            <p:spPr>
              <a:xfrm>
                <a:off x="9336358" y="1821051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619CFF">
                  <a:alpha val="15000"/>
                </a:srgbClr>
              </a:solidFill>
              <a:ln w="9007" cap="rnd">
                <a:solidFill>
                  <a:srgbClr val="619CFF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974" name="Freeform: Shape 973">
                <a:extLst>
                  <a:ext uri="{FF2B5EF4-FFF2-40B4-BE49-F238E27FC236}">
                    <a16:creationId xmlns:a16="http://schemas.microsoft.com/office/drawing/2014/main" id="{00260D32-3280-4452-940E-B413BD641354}"/>
                  </a:ext>
                </a:extLst>
              </p:cNvPr>
              <p:cNvSpPr/>
              <p:nvPr/>
            </p:nvSpPr>
            <p:spPr>
              <a:xfrm>
                <a:off x="8830957" y="2056476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6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619CFF">
                  <a:alpha val="15000"/>
                </a:srgbClr>
              </a:solidFill>
              <a:ln w="9007" cap="rnd">
                <a:solidFill>
                  <a:srgbClr val="619CFF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975" name="Freeform: Shape 974">
                <a:extLst>
                  <a:ext uri="{FF2B5EF4-FFF2-40B4-BE49-F238E27FC236}">
                    <a16:creationId xmlns:a16="http://schemas.microsoft.com/office/drawing/2014/main" id="{672062CE-D3C2-49E9-8F65-9529AB29A428}"/>
                  </a:ext>
                </a:extLst>
              </p:cNvPr>
              <p:cNvSpPr/>
              <p:nvPr/>
            </p:nvSpPr>
            <p:spPr>
              <a:xfrm>
                <a:off x="7970990" y="2423439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619CFF">
                  <a:alpha val="15000"/>
                </a:srgbClr>
              </a:solidFill>
              <a:ln w="9007" cap="rnd">
                <a:solidFill>
                  <a:srgbClr val="619CFF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976" name="Freeform: Shape 975">
                <a:extLst>
                  <a:ext uri="{FF2B5EF4-FFF2-40B4-BE49-F238E27FC236}">
                    <a16:creationId xmlns:a16="http://schemas.microsoft.com/office/drawing/2014/main" id="{AD35045C-0A79-45EA-A4B9-5AE2823E1800}"/>
                  </a:ext>
                </a:extLst>
              </p:cNvPr>
              <p:cNvSpPr/>
              <p:nvPr/>
            </p:nvSpPr>
            <p:spPr>
              <a:xfrm>
                <a:off x="8572041" y="2202475"/>
                <a:ext cx="49474" cy="49469"/>
              </a:xfrm>
              <a:custGeom>
                <a:avLst/>
                <a:gdLst>
                  <a:gd name="connsiteX0" fmla="*/ 49475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5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5" y="24735"/>
                    </a:moveTo>
                    <a:cubicBezTo>
                      <a:pt x="49475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5" y="11074"/>
                      <a:pt x="49475" y="24735"/>
                    </a:cubicBezTo>
                    <a:close/>
                  </a:path>
                </a:pathLst>
              </a:custGeom>
              <a:solidFill>
                <a:srgbClr val="619CFF">
                  <a:alpha val="15000"/>
                </a:srgbClr>
              </a:solidFill>
              <a:ln w="9007" cap="rnd">
                <a:solidFill>
                  <a:srgbClr val="619CFF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977" name="Freeform: Shape 976">
                <a:extLst>
                  <a:ext uri="{FF2B5EF4-FFF2-40B4-BE49-F238E27FC236}">
                    <a16:creationId xmlns:a16="http://schemas.microsoft.com/office/drawing/2014/main" id="{1F9ED97E-0A25-4823-B2D4-BF0FA606C8BF}"/>
                  </a:ext>
                </a:extLst>
              </p:cNvPr>
              <p:cNvSpPr/>
              <p:nvPr/>
            </p:nvSpPr>
            <p:spPr>
              <a:xfrm>
                <a:off x="8244114" y="2325895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69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69"/>
                      <a:pt x="24737" y="49469"/>
                    </a:cubicBezTo>
                    <a:cubicBezTo>
                      <a:pt x="11075" y="49469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619CFF">
                  <a:alpha val="15000"/>
                </a:srgbClr>
              </a:solidFill>
              <a:ln w="9007" cap="rnd">
                <a:solidFill>
                  <a:srgbClr val="619CFF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978" name="Freeform: Shape 977">
                <a:extLst>
                  <a:ext uri="{FF2B5EF4-FFF2-40B4-BE49-F238E27FC236}">
                    <a16:creationId xmlns:a16="http://schemas.microsoft.com/office/drawing/2014/main" id="{EE5E79A4-64DF-4844-B851-8FE3164CA7BD}"/>
                  </a:ext>
                </a:extLst>
              </p:cNvPr>
              <p:cNvSpPr/>
              <p:nvPr/>
            </p:nvSpPr>
            <p:spPr>
              <a:xfrm>
                <a:off x="9282190" y="1839825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6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619CFF">
                  <a:alpha val="15000"/>
                </a:srgbClr>
              </a:solidFill>
              <a:ln w="9007" cap="rnd">
                <a:solidFill>
                  <a:srgbClr val="619CFF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979" name="Freeform: Shape 978">
                <a:extLst>
                  <a:ext uri="{FF2B5EF4-FFF2-40B4-BE49-F238E27FC236}">
                    <a16:creationId xmlns:a16="http://schemas.microsoft.com/office/drawing/2014/main" id="{D887EC2F-8CDA-4CE8-BCF9-1392A089208D}"/>
                  </a:ext>
                </a:extLst>
              </p:cNvPr>
              <p:cNvSpPr/>
              <p:nvPr/>
            </p:nvSpPr>
            <p:spPr>
              <a:xfrm>
                <a:off x="8360696" y="2286700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619CFF">
                  <a:alpha val="15000"/>
                </a:srgbClr>
              </a:solidFill>
              <a:ln w="9007" cap="rnd">
                <a:solidFill>
                  <a:srgbClr val="619CFF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980" name="Freeform: Shape 979">
                <a:extLst>
                  <a:ext uri="{FF2B5EF4-FFF2-40B4-BE49-F238E27FC236}">
                    <a16:creationId xmlns:a16="http://schemas.microsoft.com/office/drawing/2014/main" id="{3607FB91-B6F2-4D8F-9F91-2DFBEF534A76}"/>
                  </a:ext>
                </a:extLst>
              </p:cNvPr>
              <p:cNvSpPr/>
              <p:nvPr/>
            </p:nvSpPr>
            <p:spPr>
              <a:xfrm>
                <a:off x="8657162" y="2159982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619CFF">
                  <a:alpha val="15000"/>
                </a:srgbClr>
              </a:solidFill>
              <a:ln w="9007" cap="rnd">
                <a:solidFill>
                  <a:srgbClr val="619CFF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981" name="Freeform: Shape 980">
                <a:extLst>
                  <a:ext uri="{FF2B5EF4-FFF2-40B4-BE49-F238E27FC236}">
                    <a16:creationId xmlns:a16="http://schemas.microsoft.com/office/drawing/2014/main" id="{0AEC9227-E5D9-4BA6-99F0-F161CA117395}"/>
                  </a:ext>
                </a:extLst>
              </p:cNvPr>
              <p:cNvSpPr/>
              <p:nvPr/>
            </p:nvSpPr>
            <p:spPr>
              <a:xfrm>
                <a:off x="9196561" y="1871028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619CFF">
                  <a:alpha val="15000"/>
                </a:srgbClr>
              </a:solidFill>
              <a:ln w="9007" cap="rnd">
                <a:solidFill>
                  <a:srgbClr val="619CFF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982" name="Freeform: Shape 981">
                <a:extLst>
                  <a:ext uri="{FF2B5EF4-FFF2-40B4-BE49-F238E27FC236}">
                    <a16:creationId xmlns:a16="http://schemas.microsoft.com/office/drawing/2014/main" id="{13EC1674-E630-47C2-906E-4EA87F020D24}"/>
                  </a:ext>
                </a:extLst>
              </p:cNvPr>
              <p:cNvSpPr/>
              <p:nvPr/>
            </p:nvSpPr>
            <p:spPr>
              <a:xfrm>
                <a:off x="8545781" y="2215286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69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69"/>
                      <a:pt x="24737" y="49469"/>
                    </a:cubicBezTo>
                    <a:cubicBezTo>
                      <a:pt x="11075" y="49469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619CFF">
                  <a:alpha val="15000"/>
                </a:srgbClr>
              </a:solidFill>
              <a:ln w="9007" cap="rnd">
                <a:solidFill>
                  <a:srgbClr val="619CFF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983" name="Freeform: Shape 982">
                <a:extLst>
                  <a:ext uri="{FF2B5EF4-FFF2-40B4-BE49-F238E27FC236}">
                    <a16:creationId xmlns:a16="http://schemas.microsoft.com/office/drawing/2014/main" id="{2C614593-15E7-4CE2-B06F-429E3288BDAC}"/>
                  </a:ext>
                </a:extLst>
              </p:cNvPr>
              <p:cNvSpPr/>
              <p:nvPr/>
            </p:nvSpPr>
            <p:spPr>
              <a:xfrm>
                <a:off x="8968090" y="1975041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619CFF">
                  <a:alpha val="15000"/>
                </a:srgbClr>
              </a:solidFill>
              <a:ln w="9007" cap="rnd">
                <a:solidFill>
                  <a:srgbClr val="619CFF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984" name="Freeform: Shape 983">
                <a:extLst>
                  <a:ext uri="{FF2B5EF4-FFF2-40B4-BE49-F238E27FC236}">
                    <a16:creationId xmlns:a16="http://schemas.microsoft.com/office/drawing/2014/main" id="{299C94BC-0CF2-4089-B11E-331704B2C2B0}"/>
                  </a:ext>
                </a:extLst>
              </p:cNvPr>
              <p:cNvSpPr/>
              <p:nvPr/>
            </p:nvSpPr>
            <p:spPr>
              <a:xfrm>
                <a:off x="8816496" y="2065863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6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619CFF">
                  <a:alpha val="15000"/>
                </a:srgbClr>
              </a:solidFill>
              <a:ln w="9007" cap="rnd">
                <a:solidFill>
                  <a:srgbClr val="619CFF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985" name="Freeform: Shape 984">
                <a:extLst>
                  <a:ext uri="{FF2B5EF4-FFF2-40B4-BE49-F238E27FC236}">
                    <a16:creationId xmlns:a16="http://schemas.microsoft.com/office/drawing/2014/main" id="{C8E47976-C8D3-4479-B56B-A7BC7EAAA4C7}"/>
                  </a:ext>
                </a:extLst>
              </p:cNvPr>
              <p:cNvSpPr/>
              <p:nvPr/>
            </p:nvSpPr>
            <p:spPr>
              <a:xfrm>
                <a:off x="8507851" y="2230507"/>
                <a:ext cx="49474" cy="49469"/>
              </a:xfrm>
              <a:custGeom>
                <a:avLst/>
                <a:gdLst>
                  <a:gd name="connsiteX0" fmla="*/ 49475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5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5" y="24735"/>
                    </a:moveTo>
                    <a:cubicBezTo>
                      <a:pt x="49475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5" y="11074"/>
                      <a:pt x="49475" y="24735"/>
                    </a:cubicBezTo>
                    <a:close/>
                  </a:path>
                </a:pathLst>
              </a:custGeom>
              <a:solidFill>
                <a:srgbClr val="619CFF">
                  <a:alpha val="15000"/>
                </a:srgbClr>
              </a:solidFill>
              <a:ln w="9007" cap="rnd">
                <a:solidFill>
                  <a:srgbClr val="619CFF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986" name="Freeform: Shape 985">
                <a:extLst>
                  <a:ext uri="{FF2B5EF4-FFF2-40B4-BE49-F238E27FC236}">
                    <a16:creationId xmlns:a16="http://schemas.microsoft.com/office/drawing/2014/main" id="{01047DAD-7A52-4A1E-B450-07C876A0D5BA}"/>
                  </a:ext>
                </a:extLst>
              </p:cNvPr>
              <p:cNvSpPr/>
              <p:nvPr/>
            </p:nvSpPr>
            <p:spPr>
              <a:xfrm>
                <a:off x="8601472" y="2187000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619CFF">
                  <a:alpha val="15000"/>
                </a:srgbClr>
              </a:solidFill>
              <a:ln w="9007" cap="rnd">
                <a:solidFill>
                  <a:srgbClr val="619CFF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987" name="Freeform: Shape 986">
                <a:extLst>
                  <a:ext uri="{FF2B5EF4-FFF2-40B4-BE49-F238E27FC236}">
                    <a16:creationId xmlns:a16="http://schemas.microsoft.com/office/drawing/2014/main" id="{9C62F449-2CDD-42D6-9C12-C72F4A8BD98F}"/>
                  </a:ext>
                </a:extLst>
              </p:cNvPr>
              <p:cNvSpPr/>
              <p:nvPr/>
            </p:nvSpPr>
            <p:spPr>
              <a:xfrm>
                <a:off x="9129961" y="1898300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6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619CFF">
                  <a:alpha val="15000"/>
                </a:srgbClr>
              </a:solidFill>
              <a:ln w="9007" cap="rnd">
                <a:solidFill>
                  <a:srgbClr val="619CFF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988" name="Freeform: Shape 987">
                <a:extLst>
                  <a:ext uri="{FF2B5EF4-FFF2-40B4-BE49-F238E27FC236}">
                    <a16:creationId xmlns:a16="http://schemas.microsoft.com/office/drawing/2014/main" id="{B472DB41-3E6E-4892-BFE1-2CDF8A260277}"/>
                  </a:ext>
                </a:extLst>
              </p:cNvPr>
              <p:cNvSpPr/>
              <p:nvPr/>
            </p:nvSpPr>
            <p:spPr>
              <a:xfrm>
                <a:off x="9221298" y="1862783"/>
                <a:ext cx="49474" cy="49469"/>
              </a:xfrm>
              <a:custGeom>
                <a:avLst/>
                <a:gdLst>
                  <a:gd name="connsiteX0" fmla="*/ 49475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5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5" y="24735"/>
                    </a:moveTo>
                    <a:cubicBezTo>
                      <a:pt x="49475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5" y="11074"/>
                      <a:pt x="49475" y="24735"/>
                    </a:cubicBezTo>
                    <a:close/>
                  </a:path>
                </a:pathLst>
              </a:custGeom>
              <a:solidFill>
                <a:srgbClr val="619CFF">
                  <a:alpha val="15000"/>
                </a:srgbClr>
              </a:solidFill>
              <a:ln w="9007" cap="rnd">
                <a:solidFill>
                  <a:srgbClr val="619CFF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989" name="Freeform: Shape 988">
                <a:extLst>
                  <a:ext uri="{FF2B5EF4-FFF2-40B4-BE49-F238E27FC236}">
                    <a16:creationId xmlns:a16="http://schemas.microsoft.com/office/drawing/2014/main" id="{8D98C982-A5FE-445A-A54C-76414EA1C2E7}"/>
                  </a:ext>
                </a:extLst>
              </p:cNvPr>
              <p:cNvSpPr/>
              <p:nvPr/>
            </p:nvSpPr>
            <p:spPr>
              <a:xfrm>
                <a:off x="8340018" y="2294057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619CFF">
                  <a:alpha val="15000"/>
                </a:srgbClr>
              </a:solidFill>
              <a:ln w="9007" cap="rnd">
                <a:solidFill>
                  <a:srgbClr val="619CFF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990" name="Freeform: Shape 989">
                <a:extLst>
                  <a:ext uri="{FF2B5EF4-FFF2-40B4-BE49-F238E27FC236}">
                    <a16:creationId xmlns:a16="http://schemas.microsoft.com/office/drawing/2014/main" id="{D89CBF53-CF11-42C0-B82E-E3134F1F7842}"/>
                  </a:ext>
                </a:extLst>
              </p:cNvPr>
              <p:cNvSpPr/>
              <p:nvPr/>
            </p:nvSpPr>
            <p:spPr>
              <a:xfrm>
                <a:off x="7974415" y="2422044"/>
                <a:ext cx="49474" cy="49469"/>
              </a:xfrm>
              <a:custGeom>
                <a:avLst/>
                <a:gdLst>
                  <a:gd name="connsiteX0" fmla="*/ 49475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5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5" y="24735"/>
                    </a:moveTo>
                    <a:cubicBezTo>
                      <a:pt x="49475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5" y="11074"/>
                      <a:pt x="49475" y="24735"/>
                    </a:cubicBezTo>
                    <a:close/>
                  </a:path>
                </a:pathLst>
              </a:custGeom>
              <a:solidFill>
                <a:srgbClr val="619CFF">
                  <a:alpha val="15000"/>
                </a:srgbClr>
              </a:solidFill>
              <a:ln w="9007" cap="rnd">
                <a:solidFill>
                  <a:srgbClr val="619CFF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991" name="Freeform: Shape 990">
                <a:extLst>
                  <a:ext uri="{FF2B5EF4-FFF2-40B4-BE49-F238E27FC236}">
                    <a16:creationId xmlns:a16="http://schemas.microsoft.com/office/drawing/2014/main" id="{137AD31A-9AB3-417B-BB0C-EFC6647E9FEC}"/>
                  </a:ext>
                </a:extLst>
              </p:cNvPr>
              <p:cNvSpPr/>
              <p:nvPr/>
            </p:nvSpPr>
            <p:spPr>
              <a:xfrm>
                <a:off x="8455332" y="2252579"/>
                <a:ext cx="49474" cy="49469"/>
              </a:xfrm>
              <a:custGeom>
                <a:avLst/>
                <a:gdLst>
                  <a:gd name="connsiteX0" fmla="*/ 49475 w 49474"/>
                  <a:gd name="connsiteY0" fmla="*/ 24735 h 49469"/>
                  <a:gd name="connsiteX1" fmla="*/ 24737 w 49474"/>
                  <a:gd name="connsiteY1" fmla="*/ 49469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5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5" y="24735"/>
                    </a:moveTo>
                    <a:cubicBezTo>
                      <a:pt x="49475" y="38395"/>
                      <a:pt x="38399" y="49469"/>
                      <a:pt x="24737" y="49469"/>
                    </a:cubicBezTo>
                    <a:cubicBezTo>
                      <a:pt x="11075" y="49469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5" y="11074"/>
                      <a:pt x="49475" y="24735"/>
                    </a:cubicBezTo>
                    <a:close/>
                  </a:path>
                </a:pathLst>
              </a:custGeom>
              <a:solidFill>
                <a:srgbClr val="619CFF">
                  <a:alpha val="15000"/>
                </a:srgbClr>
              </a:solidFill>
              <a:ln w="9007" cap="rnd">
                <a:solidFill>
                  <a:srgbClr val="619CFF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992" name="Freeform: Shape 991">
                <a:extLst>
                  <a:ext uri="{FF2B5EF4-FFF2-40B4-BE49-F238E27FC236}">
                    <a16:creationId xmlns:a16="http://schemas.microsoft.com/office/drawing/2014/main" id="{F601306A-1C0D-4029-B942-04468327B07D}"/>
                  </a:ext>
                </a:extLst>
              </p:cNvPr>
              <p:cNvSpPr/>
              <p:nvPr/>
            </p:nvSpPr>
            <p:spPr>
              <a:xfrm>
                <a:off x="9130215" y="1898300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6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619CFF">
                  <a:alpha val="15000"/>
                </a:srgbClr>
              </a:solidFill>
              <a:ln w="9007" cap="rnd">
                <a:solidFill>
                  <a:srgbClr val="619CFF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993" name="Freeform: Shape 992">
                <a:extLst>
                  <a:ext uri="{FF2B5EF4-FFF2-40B4-BE49-F238E27FC236}">
                    <a16:creationId xmlns:a16="http://schemas.microsoft.com/office/drawing/2014/main" id="{27FE2302-2841-4BF3-B10B-433996A49CE9}"/>
                  </a:ext>
                </a:extLst>
              </p:cNvPr>
              <p:cNvSpPr/>
              <p:nvPr/>
            </p:nvSpPr>
            <p:spPr>
              <a:xfrm>
                <a:off x="8476644" y="2243446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69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69"/>
                      <a:pt x="24737" y="49469"/>
                    </a:cubicBezTo>
                    <a:cubicBezTo>
                      <a:pt x="11075" y="49469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619CFF">
                  <a:alpha val="15000"/>
                </a:srgbClr>
              </a:solidFill>
              <a:ln w="9007" cap="rnd">
                <a:solidFill>
                  <a:srgbClr val="619CFF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994" name="Freeform: Shape 993">
                <a:extLst>
                  <a:ext uri="{FF2B5EF4-FFF2-40B4-BE49-F238E27FC236}">
                    <a16:creationId xmlns:a16="http://schemas.microsoft.com/office/drawing/2014/main" id="{DA02C291-9372-463E-A506-6AA24C9E721A}"/>
                  </a:ext>
                </a:extLst>
              </p:cNvPr>
              <p:cNvSpPr/>
              <p:nvPr/>
            </p:nvSpPr>
            <p:spPr>
              <a:xfrm>
                <a:off x="7950819" y="2431050"/>
                <a:ext cx="49474" cy="49469"/>
              </a:xfrm>
              <a:custGeom>
                <a:avLst/>
                <a:gdLst>
                  <a:gd name="connsiteX0" fmla="*/ 49475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5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5" y="24735"/>
                    </a:moveTo>
                    <a:cubicBezTo>
                      <a:pt x="49475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5" y="11074"/>
                      <a:pt x="49475" y="24735"/>
                    </a:cubicBezTo>
                    <a:close/>
                  </a:path>
                </a:pathLst>
              </a:custGeom>
              <a:solidFill>
                <a:srgbClr val="619CFF">
                  <a:alpha val="15000"/>
                </a:srgbClr>
              </a:solidFill>
              <a:ln w="9007" cap="rnd">
                <a:solidFill>
                  <a:srgbClr val="619CFF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995" name="Freeform: Shape 994">
                <a:extLst>
                  <a:ext uri="{FF2B5EF4-FFF2-40B4-BE49-F238E27FC236}">
                    <a16:creationId xmlns:a16="http://schemas.microsoft.com/office/drawing/2014/main" id="{F76FC384-E829-472E-95E4-A40772003A53}"/>
                  </a:ext>
                </a:extLst>
              </p:cNvPr>
              <p:cNvSpPr/>
              <p:nvPr/>
            </p:nvSpPr>
            <p:spPr>
              <a:xfrm>
                <a:off x="8962762" y="1977959"/>
                <a:ext cx="49474" cy="49469"/>
              </a:xfrm>
              <a:custGeom>
                <a:avLst/>
                <a:gdLst>
                  <a:gd name="connsiteX0" fmla="*/ 49475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5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5" y="24735"/>
                    </a:moveTo>
                    <a:cubicBezTo>
                      <a:pt x="49475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5" y="11074"/>
                      <a:pt x="49475" y="24735"/>
                    </a:cubicBezTo>
                    <a:close/>
                  </a:path>
                </a:pathLst>
              </a:custGeom>
              <a:solidFill>
                <a:srgbClr val="619CFF">
                  <a:alpha val="15000"/>
                </a:srgbClr>
              </a:solidFill>
              <a:ln w="9007" cap="rnd">
                <a:solidFill>
                  <a:srgbClr val="619CFF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996" name="Freeform: Shape 995">
                <a:extLst>
                  <a:ext uri="{FF2B5EF4-FFF2-40B4-BE49-F238E27FC236}">
                    <a16:creationId xmlns:a16="http://schemas.microsoft.com/office/drawing/2014/main" id="{80C00B48-1EDA-434E-B50B-F2B89C139A4C}"/>
                  </a:ext>
                </a:extLst>
              </p:cNvPr>
              <p:cNvSpPr/>
              <p:nvPr/>
            </p:nvSpPr>
            <p:spPr>
              <a:xfrm>
                <a:off x="8653737" y="2161631"/>
                <a:ext cx="49474" cy="49469"/>
              </a:xfrm>
              <a:custGeom>
                <a:avLst/>
                <a:gdLst>
                  <a:gd name="connsiteX0" fmla="*/ 49475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5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5" y="24735"/>
                    </a:moveTo>
                    <a:cubicBezTo>
                      <a:pt x="49475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5" y="11074"/>
                      <a:pt x="49475" y="24735"/>
                    </a:cubicBezTo>
                    <a:close/>
                  </a:path>
                </a:pathLst>
              </a:custGeom>
              <a:solidFill>
                <a:srgbClr val="619CFF">
                  <a:alpha val="15000"/>
                </a:srgbClr>
              </a:solidFill>
              <a:ln w="9007" cap="rnd">
                <a:solidFill>
                  <a:srgbClr val="619CFF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997" name="Freeform: Shape 996">
                <a:extLst>
                  <a:ext uri="{FF2B5EF4-FFF2-40B4-BE49-F238E27FC236}">
                    <a16:creationId xmlns:a16="http://schemas.microsoft.com/office/drawing/2014/main" id="{42C4546D-29EA-4692-B79B-0CFC2DD58794}"/>
                  </a:ext>
                </a:extLst>
              </p:cNvPr>
              <p:cNvSpPr/>
              <p:nvPr/>
            </p:nvSpPr>
            <p:spPr>
              <a:xfrm>
                <a:off x="7943715" y="2433840"/>
                <a:ext cx="49474" cy="49469"/>
              </a:xfrm>
              <a:custGeom>
                <a:avLst/>
                <a:gdLst>
                  <a:gd name="connsiteX0" fmla="*/ 49475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5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5" y="24735"/>
                    </a:moveTo>
                    <a:cubicBezTo>
                      <a:pt x="49475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5" y="11074"/>
                      <a:pt x="49475" y="24735"/>
                    </a:cubicBezTo>
                    <a:close/>
                  </a:path>
                </a:pathLst>
              </a:custGeom>
              <a:solidFill>
                <a:srgbClr val="619CFF">
                  <a:alpha val="15000"/>
                </a:srgbClr>
              </a:solidFill>
              <a:ln w="9007" cap="rnd">
                <a:solidFill>
                  <a:srgbClr val="619CFF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998" name="Freeform: Shape 997">
                <a:extLst>
                  <a:ext uri="{FF2B5EF4-FFF2-40B4-BE49-F238E27FC236}">
                    <a16:creationId xmlns:a16="http://schemas.microsoft.com/office/drawing/2014/main" id="{53EC27A1-E244-4E1E-AA57-364C503F4FD2}"/>
                  </a:ext>
                </a:extLst>
              </p:cNvPr>
              <p:cNvSpPr/>
              <p:nvPr/>
            </p:nvSpPr>
            <p:spPr>
              <a:xfrm>
                <a:off x="8938786" y="1991912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619CFF">
                  <a:alpha val="15000"/>
                </a:srgbClr>
              </a:solidFill>
              <a:ln w="9007" cap="rnd">
                <a:solidFill>
                  <a:srgbClr val="619CFF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999" name="Freeform: Shape 998">
                <a:extLst>
                  <a:ext uri="{FF2B5EF4-FFF2-40B4-BE49-F238E27FC236}">
                    <a16:creationId xmlns:a16="http://schemas.microsoft.com/office/drawing/2014/main" id="{0BE2285A-E03B-4F85-A7A1-8D6F5D48F07F}"/>
                  </a:ext>
                </a:extLst>
              </p:cNvPr>
              <p:cNvSpPr/>
              <p:nvPr/>
            </p:nvSpPr>
            <p:spPr>
              <a:xfrm>
                <a:off x="8200475" y="2340229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619CFF">
                  <a:alpha val="15000"/>
                </a:srgbClr>
              </a:solidFill>
              <a:ln w="9007" cap="rnd">
                <a:solidFill>
                  <a:srgbClr val="619CFF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000" name="Freeform: Shape 999">
                <a:extLst>
                  <a:ext uri="{FF2B5EF4-FFF2-40B4-BE49-F238E27FC236}">
                    <a16:creationId xmlns:a16="http://schemas.microsoft.com/office/drawing/2014/main" id="{B4765064-786C-4D42-9AE4-A545FC513957}"/>
                  </a:ext>
                </a:extLst>
              </p:cNvPr>
              <p:cNvSpPr/>
              <p:nvPr/>
            </p:nvSpPr>
            <p:spPr>
              <a:xfrm>
                <a:off x="9362364" y="1812933"/>
                <a:ext cx="49474" cy="49469"/>
              </a:xfrm>
              <a:custGeom>
                <a:avLst/>
                <a:gdLst>
                  <a:gd name="connsiteX0" fmla="*/ 49475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5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5" y="24735"/>
                    </a:moveTo>
                    <a:cubicBezTo>
                      <a:pt x="49475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5" y="11074"/>
                      <a:pt x="49475" y="24735"/>
                    </a:cubicBezTo>
                    <a:close/>
                  </a:path>
                </a:pathLst>
              </a:custGeom>
              <a:solidFill>
                <a:srgbClr val="619CFF">
                  <a:alpha val="15000"/>
                </a:srgbClr>
              </a:solidFill>
              <a:ln w="9007" cap="rnd">
                <a:solidFill>
                  <a:srgbClr val="619CFF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001" name="Freeform: Shape 1000">
                <a:extLst>
                  <a:ext uri="{FF2B5EF4-FFF2-40B4-BE49-F238E27FC236}">
                    <a16:creationId xmlns:a16="http://schemas.microsoft.com/office/drawing/2014/main" id="{01FC439C-FAF9-45D6-BACC-29F72D285212}"/>
                  </a:ext>
                </a:extLst>
              </p:cNvPr>
              <p:cNvSpPr/>
              <p:nvPr/>
            </p:nvSpPr>
            <p:spPr>
              <a:xfrm>
                <a:off x="9212926" y="1865447"/>
                <a:ext cx="49474" cy="49469"/>
              </a:xfrm>
              <a:custGeom>
                <a:avLst/>
                <a:gdLst>
                  <a:gd name="connsiteX0" fmla="*/ 49475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5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5" y="24735"/>
                    </a:moveTo>
                    <a:cubicBezTo>
                      <a:pt x="49475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5" y="11074"/>
                      <a:pt x="49475" y="24735"/>
                    </a:cubicBezTo>
                    <a:close/>
                  </a:path>
                </a:pathLst>
              </a:custGeom>
              <a:solidFill>
                <a:srgbClr val="619CFF">
                  <a:alpha val="15000"/>
                </a:srgbClr>
              </a:solidFill>
              <a:ln w="9007" cap="rnd">
                <a:solidFill>
                  <a:srgbClr val="619CFF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002" name="Freeform: Shape 1001">
                <a:extLst>
                  <a:ext uri="{FF2B5EF4-FFF2-40B4-BE49-F238E27FC236}">
                    <a16:creationId xmlns:a16="http://schemas.microsoft.com/office/drawing/2014/main" id="{2291C556-6A00-4996-B515-37393BBBD040}"/>
                  </a:ext>
                </a:extLst>
              </p:cNvPr>
              <p:cNvSpPr/>
              <p:nvPr/>
            </p:nvSpPr>
            <p:spPr>
              <a:xfrm>
                <a:off x="9359954" y="1814329"/>
                <a:ext cx="49474" cy="49469"/>
              </a:xfrm>
              <a:custGeom>
                <a:avLst/>
                <a:gdLst>
                  <a:gd name="connsiteX0" fmla="*/ 49475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5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5" y="24735"/>
                    </a:moveTo>
                    <a:cubicBezTo>
                      <a:pt x="49475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5" y="11074"/>
                      <a:pt x="49475" y="24735"/>
                    </a:cubicBezTo>
                    <a:close/>
                  </a:path>
                </a:pathLst>
              </a:custGeom>
              <a:solidFill>
                <a:srgbClr val="619CFF">
                  <a:alpha val="15000"/>
                </a:srgbClr>
              </a:solidFill>
              <a:ln w="9007" cap="rnd">
                <a:solidFill>
                  <a:srgbClr val="619CFF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003" name="Freeform: Shape 1002">
                <a:extLst>
                  <a:ext uri="{FF2B5EF4-FFF2-40B4-BE49-F238E27FC236}">
                    <a16:creationId xmlns:a16="http://schemas.microsoft.com/office/drawing/2014/main" id="{CE98E301-E831-4A13-9005-18AC61602A89}"/>
                  </a:ext>
                </a:extLst>
              </p:cNvPr>
              <p:cNvSpPr/>
              <p:nvPr/>
            </p:nvSpPr>
            <p:spPr>
              <a:xfrm>
                <a:off x="7925194" y="2440690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619CFF">
                  <a:alpha val="15000"/>
                </a:srgbClr>
              </a:solidFill>
              <a:ln w="9007" cap="rnd">
                <a:solidFill>
                  <a:srgbClr val="619CFF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004" name="Freeform: Shape 1003">
                <a:extLst>
                  <a:ext uri="{FF2B5EF4-FFF2-40B4-BE49-F238E27FC236}">
                    <a16:creationId xmlns:a16="http://schemas.microsoft.com/office/drawing/2014/main" id="{A7962EE1-3F93-4A73-B9DC-6AA3A19A9813}"/>
                  </a:ext>
                </a:extLst>
              </p:cNvPr>
              <p:cNvSpPr/>
              <p:nvPr/>
            </p:nvSpPr>
            <p:spPr>
              <a:xfrm>
                <a:off x="8553520" y="2212242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619CFF">
                  <a:alpha val="15000"/>
                </a:srgbClr>
              </a:solidFill>
              <a:ln w="9007" cap="rnd">
                <a:solidFill>
                  <a:srgbClr val="619CFF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005" name="Freeform: Shape 1004">
                <a:extLst>
                  <a:ext uri="{FF2B5EF4-FFF2-40B4-BE49-F238E27FC236}">
                    <a16:creationId xmlns:a16="http://schemas.microsoft.com/office/drawing/2014/main" id="{36A606AB-C8A5-4106-8220-4F0EC518BC2A}"/>
                  </a:ext>
                </a:extLst>
              </p:cNvPr>
              <p:cNvSpPr/>
              <p:nvPr/>
            </p:nvSpPr>
            <p:spPr>
              <a:xfrm>
                <a:off x="8255404" y="2322217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619CFF">
                  <a:alpha val="15000"/>
                </a:srgbClr>
              </a:solidFill>
              <a:ln w="9007" cap="rnd">
                <a:solidFill>
                  <a:srgbClr val="619CFF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006" name="Freeform: Shape 1005">
                <a:extLst>
                  <a:ext uri="{FF2B5EF4-FFF2-40B4-BE49-F238E27FC236}">
                    <a16:creationId xmlns:a16="http://schemas.microsoft.com/office/drawing/2014/main" id="{2DBCC8F1-B060-43D7-86A9-A85EF7C26E08}"/>
                  </a:ext>
                </a:extLst>
              </p:cNvPr>
              <p:cNvSpPr/>
              <p:nvPr/>
            </p:nvSpPr>
            <p:spPr>
              <a:xfrm>
                <a:off x="9067293" y="1924177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6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619CFF">
                  <a:alpha val="15000"/>
                </a:srgbClr>
              </a:solidFill>
              <a:ln w="9007" cap="rnd">
                <a:solidFill>
                  <a:srgbClr val="619CFF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007" name="Freeform: Shape 1006">
                <a:extLst>
                  <a:ext uri="{FF2B5EF4-FFF2-40B4-BE49-F238E27FC236}">
                    <a16:creationId xmlns:a16="http://schemas.microsoft.com/office/drawing/2014/main" id="{E1C2F450-4AC0-4925-A68E-53087C755C38}"/>
                  </a:ext>
                </a:extLst>
              </p:cNvPr>
              <p:cNvSpPr/>
              <p:nvPr/>
            </p:nvSpPr>
            <p:spPr>
              <a:xfrm>
                <a:off x="8440363" y="2258921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69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69"/>
                      <a:pt x="24737" y="49469"/>
                    </a:cubicBezTo>
                    <a:cubicBezTo>
                      <a:pt x="11075" y="49469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619CFF">
                  <a:alpha val="15000"/>
                </a:srgbClr>
              </a:solidFill>
              <a:ln w="9007" cap="rnd">
                <a:solidFill>
                  <a:srgbClr val="619CFF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008" name="Freeform: Shape 1007">
                <a:extLst>
                  <a:ext uri="{FF2B5EF4-FFF2-40B4-BE49-F238E27FC236}">
                    <a16:creationId xmlns:a16="http://schemas.microsoft.com/office/drawing/2014/main" id="{04980B0F-CFC5-49CE-B037-B6A7F27854B9}"/>
                  </a:ext>
                </a:extLst>
              </p:cNvPr>
              <p:cNvSpPr/>
              <p:nvPr/>
            </p:nvSpPr>
            <p:spPr>
              <a:xfrm>
                <a:off x="8722367" y="2121548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69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69"/>
                      <a:pt x="24737" y="49469"/>
                    </a:cubicBezTo>
                    <a:cubicBezTo>
                      <a:pt x="11075" y="49469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619CFF">
                  <a:alpha val="15000"/>
                </a:srgbClr>
              </a:solidFill>
              <a:ln w="9007" cap="rnd">
                <a:solidFill>
                  <a:srgbClr val="619CFF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009" name="Freeform: Shape 1008">
                <a:extLst>
                  <a:ext uri="{FF2B5EF4-FFF2-40B4-BE49-F238E27FC236}">
                    <a16:creationId xmlns:a16="http://schemas.microsoft.com/office/drawing/2014/main" id="{2ACA5A11-F847-42FC-9761-835AFF559F31}"/>
                  </a:ext>
                </a:extLst>
              </p:cNvPr>
              <p:cNvSpPr/>
              <p:nvPr/>
            </p:nvSpPr>
            <p:spPr>
              <a:xfrm>
                <a:off x="8452541" y="2253720"/>
                <a:ext cx="49474" cy="49469"/>
              </a:xfrm>
              <a:custGeom>
                <a:avLst/>
                <a:gdLst>
                  <a:gd name="connsiteX0" fmla="*/ 49475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5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5" y="24735"/>
                    </a:moveTo>
                    <a:cubicBezTo>
                      <a:pt x="49475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5" y="11074"/>
                      <a:pt x="49475" y="24735"/>
                    </a:cubicBezTo>
                    <a:close/>
                  </a:path>
                </a:pathLst>
              </a:custGeom>
              <a:solidFill>
                <a:srgbClr val="619CFF">
                  <a:alpha val="15000"/>
                </a:srgbClr>
              </a:solidFill>
              <a:ln w="9007" cap="rnd">
                <a:solidFill>
                  <a:srgbClr val="619CFF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010" name="Freeform: Shape 1009">
                <a:extLst>
                  <a:ext uri="{FF2B5EF4-FFF2-40B4-BE49-F238E27FC236}">
                    <a16:creationId xmlns:a16="http://schemas.microsoft.com/office/drawing/2014/main" id="{43941357-379C-424B-91D7-B052A164D666}"/>
                  </a:ext>
                </a:extLst>
              </p:cNvPr>
              <p:cNvSpPr/>
              <p:nvPr/>
            </p:nvSpPr>
            <p:spPr>
              <a:xfrm>
                <a:off x="8801780" y="2075883"/>
                <a:ext cx="49474" cy="49469"/>
              </a:xfrm>
              <a:custGeom>
                <a:avLst/>
                <a:gdLst>
                  <a:gd name="connsiteX0" fmla="*/ 49475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5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5" y="24735"/>
                    </a:moveTo>
                    <a:cubicBezTo>
                      <a:pt x="49475" y="38396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5" y="11074"/>
                      <a:pt x="49475" y="24735"/>
                    </a:cubicBezTo>
                    <a:close/>
                  </a:path>
                </a:pathLst>
              </a:custGeom>
              <a:solidFill>
                <a:srgbClr val="619CFF">
                  <a:alpha val="15000"/>
                </a:srgbClr>
              </a:solidFill>
              <a:ln w="9007" cap="rnd">
                <a:solidFill>
                  <a:srgbClr val="619CFF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011" name="Freeform: Shape 1010">
                <a:extLst>
                  <a:ext uri="{FF2B5EF4-FFF2-40B4-BE49-F238E27FC236}">
                    <a16:creationId xmlns:a16="http://schemas.microsoft.com/office/drawing/2014/main" id="{366783D2-AF65-42E5-9A4B-E6AC2AEF63E8}"/>
                  </a:ext>
                </a:extLst>
              </p:cNvPr>
              <p:cNvSpPr/>
              <p:nvPr/>
            </p:nvSpPr>
            <p:spPr>
              <a:xfrm>
                <a:off x="9303248" y="1831960"/>
                <a:ext cx="49474" cy="49469"/>
              </a:xfrm>
              <a:custGeom>
                <a:avLst/>
                <a:gdLst>
                  <a:gd name="connsiteX0" fmla="*/ 49475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5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5" y="24735"/>
                    </a:moveTo>
                    <a:cubicBezTo>
                      <a:pt x="49475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5" y="11074"/>
                      <a:pt x="49475" y="24735"/>
                    </a:cubicBezTo>
                    <a:close/>
                  </a:path>
                </a:pathLst>
              </a:custGeom>
              <a:solidFill>
                <a:srgbClr val="619CFF">
                  <a:alpha val="15000"/>
                </a:srgbClr>
              </a:solidFill>
              <a:ln w="9007" cap="rnd">
                <a:solidFill>
                  <a:srgbClr val="619CFF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012" name="Freeform: Shape 1011">
                <a:extLst>
                  <a:ext uri="{FF2B5EF4-FFF2-40B4-BE49-F238E27FC236}">
                    <a16:creationId xmlns:a16="http://schemas.microsoft.com/office/drawing/2014/main" id="{B61CCFFD-3EEA-4BB1-8277-ABD65ACE2C80}"/>
                  </a:ext>
                </a:extLst>
              </p:cNvPr>
              <p:cNvSpPr/>
              <p:nvPr/>
            </p:nvSpPr>
            <p:spPr>
              <a:xfrm>
                <a:off x="8514448" y="2227844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619CFF">
                  <a:alpha val="15000"/>
                </a:srgbClr>
              </a:solidFill>
              <a:ln w="9007" cap="rnd">
                <a:solidFill>
                  <a:srgbClr val="619CFF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013" name="Freeform: Shape 1012">
                <a:extLst>
                  <a:ext uri="{FF2B5EF4-FFF2-40B4-BE49-F238E27FC236}">
                    <a16:creationId xmlns:a16="http://schemas.microsoft.com/office/drawing/2014/main" id="{58993759-1D59-4885-B993-8AEC76CE48CB}"/>
                  </a:ext>
                </a:extLst>
              </p:cNvPr>
              <p:cNvSpPr/>
              <p:nvPr/>
            </p:nvSpPr>
            <p:spPr>
              <a:xfrm>
                <a:off x="8203520" y="2339214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619CFF">
                  <a:alpha val="15000"/>
                </a:srgbClr>
              </a:solidFill>
              <a:ln w="9007" cap="rnd">
                <a:solidFill>
                  <a:srgbClr val="619CFF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014" name="Freeform: Shape 1013">
                <a:extLst>
                  <a:ext uri="{FF2B5EF4-FFF2-40B4-BE49-F238E27FC236}">
                    <a16:creationId xmlns:a16="http://schemas.microsoft.com/office/drawing/2014/main" id="{B08D31E6-1ED0-4C86-B6CB-CD2A114E1B2E}"/>
                  </a:ext>
                </a:extLst>
              </p:cNvPr>
              <p:cNvSpPr/>
              <p:nvPr/>
            </p:nvSpPr>
            <p:spPr>
              <a:xfrm>
                <a:off x="8680504" y="2147551"/>
                <a:ext cx="49474" cy="49469"/>
              </a:xfrm>
              <a:custGeom>
                <a:avLst/>
                <a:gdLst>
                  <a:gd name="connsiteX0" fmla="*/ 49475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5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5" y="24735"/>
                    </a:moveTo>
                    <a:cubicBezTo>
                      <a:pt x="49475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5" y="11074"/>
                      <a:pt x="49475" y="24735"/>
                    </a:cubicBezTo>
                    <a:close/>
                  </a:path>
                </a:pathLst>
              </a:custGeom>
              <a:solidFill>
                <a:srgbClr val="619CFF">
                  <a:alpha val="15000"/>
                </a:srgbClr>
              </a:solidFill>
              <a:ln w="9007" cap="rnd">
                <a:solidFill>
                  <a:srgbClr val="619CFF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015" name="Freeform: Shape 1014">
                <a:extLst>
                  <a:ext uri="{FF2B5EF4-FFF2-40B4-BE49-F238E27FC236}">
                    <a16:creationId xmlns:a16="http://schemas.microsoft.com/office/drawing/2014/main" id="{8DE89103-F5E6-4741-9535-3389996095C4}"/>
                  </a:ext>
                </a:extLst>
              </p:cNvPr>
              <p:cNvSpPr/>
              <p:nvPr/>
            </p:nvSpPr>
            <p:spPr>
              <a:xfrm>
                <a:off x="7955132" y="2429401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619CFF">
                  <a:alpha val="15000"/>
                </a:srgbClr>
              </a:solidFill>
              <a:ln w="9007" cap="rnd">
                <a:solidFill>
                  <a:srgbClr val="619CFF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016" name="Freeform: Shape 1015">
                <a:extLst>
                  <a:ext uri="{FF2B5EF4-FFF2-40B4-BE49-F238E27FC236}">
                    <a16:creationId xmlns:a16="http://schemas.microsoft.com/office/drawing/2014/main" id="{1535BD41-0BBE-4A0F-9A10-D81F10774ABE}"/>
                  </a:ext>
                </a:extLst>
              </p:cNvPr>
              <p:cNvSpPr/>
              <p:nvPr/>
            </p:nvSpPr>
            <p:spPr>
              <a:xfrm>
                <a:off x="8624560" y="2175457"/>
                <a:ext cx="49474" cy="49469"/>
              </a:xfrm>
              <a:custGeom>
                <a:avLst/>
                <a:gdLst>
                  <a:gd name="connsiteX0" fmla="*/ 49475 w 49474"/>
                  <a:gd name="connsiteY0" fmla="*/ 24735 h 49469"/>
                  <a:gd name="connsiteX1" fmla="*/ 24737 w 49474"/>
                  <a:gd name="connsiteY1" fmla="*/ 49469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5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5" y="24735"/>
                    </a:moveTo>
                    <a:cubicBezTo>
                      <a:pt x="49475" y="38395"/>
                      <a:pt x="38399" y="49469"/>
                      <a:pt x="24737" y="49469"/>
                    </a:cubicBezTo>
                    <a:cubicBezTo>
                      <a:pt x="11075" y="49469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5" y="11074"/>
                      <a:pt x="49475" y="24735"/>
                    </a:cubicBezTo>
                    <a:close/>
                  </a:path>
                </a:pathLst>
              </a:custGeom>
              <a:solidFill>
                <a:srgbClr val="619CFF">
                  <a:alpha val="15000"/>
                </a:srgbClr>
              </a:solidFill>
              <a:ln w="9007" cap="rnd">
                <a:solidFill>
                  <a:srgbClr val="619CFF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017" name="Freeform: Shape 1016">
                <a:extLst>
                  <a:ext uri="{FF2B5EF4-FFF2-40B4-BE49-F238E27FC236}">
                    <a16:creationId xmlns:a16="http://schemas.microsoft.com/office/drawing/2014/main" id="{2C0F11B5-6D52-49EE-AE8B-FDED6F4D5A87}"/>
                  </a:ext>
                </a:extLst>
              </p:cNvPr>
              <p:cNvSpPr/>
              <p:nvPr/>
            </p:nvSpPr>
            <p:spPr>
              <a:xfrm>
                <a:off x="8995111" y="1961215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6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619CFF">
                  <a:alpha val="15000"/>
                </a:srgbClr>
              </a:solidFill>
              <a:ln w="9007" cap="rnd">
                <a:solidFill>
                  <a:srgbClr val="619CFF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018" name="Freeform: Shape 1017">
                <a:extLst>
                  <a:ext uri="{FF2B5EF4-FFF2-40B4-BE49-F238E27FC236}">
                    <a16:creationId xmlns:a16="http://schemas.microsoft.com/office/drawing/2014/main" id="{FB6F51A5-86DA-4A87-BC05-683D02EB8DDF}"/>
                  </a:ext>
                </a:extLst>
              </p:cNvPr>
              <p:cNvSpPr/>
              <p:nvPr/>
            </p:nvSpPr>
            <p:spPr>
              <a:xfrm>
                <a:off x="8510515" y="2229493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619CFF">
                  <a:alpha val="15000"/>
                </a:srgbClr>
              </a:solidFill>
              <a:ln w="9007" cap="rnd">
                <a:solidFill>
                  <a:srgbClr val="619CFF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019" name="Freeform: Shape 1018">
                <a:extLst>
                  <a:ext uri="{FF2B5EF4-FFF2-40B4-BE49-F238E27FC236}">
                    <a16:creationId xmlns:a16="http://schemas.microsoft.com/office/drawing/2014/main" id="{0BB3499A-F2C8-422E-8CB1-D0B5105B7978}"/>
                  </a:ext>
                </a:extLst>
              </p:cNvPr>
              <p:cNvSpPr/>
              <p:nvPr/>
            </p:nvSpPr>
            <p:spPr>
              <a:xfrm>
                <a:off x="8795437" y="2080450"/>
                <a:ext cx="49474" cy="49469"/>
              </a:xfrm>
              <a:custGeom>
                <a:avLst/>
                <a:gdLst>
                  <a:gd name="connsiteX0" fmla="*/ 49475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5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5" y="24735"/>
                    </a:moveTo>
                    <a:cubicBezTo>
                      <a:pt x="49475" y="38396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5" y="11074"/>
                      <a:pt x="49475" y="24735"/>
                    </a:cubicBezTo>
                    <a:close/>
                  </a:path>
                </a:pathLst>
              </a:custGeom>
              <a:solidFill>
                <a:srgbClr val="619CFF">
                  <a:alpha val="15000"/>
                </a:srgbClr>
              </a:solidFill>
              <a:ln w="9007" cap="rnd">
                <a:solidFill>
                  <a:srgbClr val="619CFF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020" name="Freeform: Shape 1019">
                <a:extLst>
                  <a:ext uri="{FF2B5EF4-FFF2-40B4-BE49-F238E27FC236}">
                    <a16:creationId xmlns:a16="http://schemas.microsoft.com/office/drawing/2014/main" id="{B3A13545-EF4B-419B-8AA3-1884476B0CC8}"/>
                  </a:ext>
                </a:extLst>
              </p:cNvPr>
              <p:cNvSpPr/>
              <p:nvPr/>
            </p:nvSpPr>
            <p:spPr>
              <a:xfrm>
                <a:off x="9222186" y="1862530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6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619CFF">
                  <a:alpha val="15000"/>
                </a:srgbClr>
              </a:solidFill>
              <a:ln w="9007" cap="rnd">
                <a:solidFill>
                  <a:srgbClr val="619CFF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021" name="Freeform: Shape 1020">
                <a:extLst>
                  <a:ext uri="{FF2B5EF4-FFF2-40B4-BE49-F238E27FC236}">
                    <a16:creationId xmlns:a16="http://schemas.microsoft.com/office/drawing/2014/main" id="{84ED976F-A43B-4218-8D42-FF34F83DE9DD}"/>
                  </a:ext>
                </a:extLst>
              </p:cNvPr>
              <p:cNvSpPr/>
              <p:nvPr/>
            </p:nvSpPr>
            <p:spPr>
              <a:xfrm>
                <a:off x="8414103" y="2268181"/>
                <a:ext cx="49474" cy="49469"/>
              </a:xfrm>
              <a:custGeom>
                <a:avLst/>
                <a:gdLst>
                  <a:gd name="connsiteX0" fmla="*/ 49475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5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5" y="24735"/>
                    </a:moveTo>
                    <a:cubicBezTo>
                      <a:pt x="49475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5" y="11074"/>
                      <a:pt x="49475" y="24735"/>
                    </a:cubicBezTo>
                    <a:close/>
                  </a:path>
                </a:pathLst>
              </a:custGeom>
              <a:solidFill>
                <a:srgbClr val="619CFF">
                  <a:alpha val="15000"/>
                </a:srgbClr>
              </a:solidFill>
              <a:ln w="9007" cap="rnd">
                <a:solidFill>
                  <a:srgbClr val="619CFF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022" name="Freeform: Shape 1021">
                <a:extLst>
                  <a:ext uri="{FF2B5EF4-FFF2-40B4-BE49-F238E27FC236}">
                    <a16:creationId xmlns:a16="http://schemas.microsoft.com/office/drawing/2014/main" id="{03C6E919-2B0E-46DB-BE0F-5222A6EA816F}"/>
                  </a:ext>
                </a:extLst>
              </p:cNvPr>
              <p:cNvSpPr/>
              <p:nvPr/>
            </p:nvSpPr>
            <p:spPr>
              <a:xfrm>
                <a:off x="8191976" y="2343019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619CFF">
                  <a:alpha val="15000"/>
                </a:srgbClr>
              </a:solidFill>
              <a:ln w="9007" cap="rnd">
                <a:solidFill>
                  <a:srgbClr val="619CFF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023" name="Freeform: Shape 1022">
                <a:extLst>
                  <a:ext uri="{FF2B5EF4-FFF2-40B4-BE49-F238E27FC236}">
                    <a16:creationId xmlns:a16="http://schemas.microsoft.com/office/drawing/2014/main" id="{129958DF-7D23-468F-B092-8ADDB58D5776}"/>
                  </a:ext>
                </a:extLst>
              </p:cNvPr>
              <p:cNvSpPr/>
              <p:nvPr/>
            </p:nvSpPr>
            <p:spPr>
              <a:xfrm>
                <a:off x="7251073" y="2498278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619CFF">
                  <a:alpha val="15000"/>
                </a:srgbClr>
              </a:solidFill>
              <a:ln w="9007" cap="rnd">
                <a:solidFill>
                  <a:srgbClr val="619CFF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024" name="Freeform: Shape 1023">
                <a:extLst>
                  <a:ext uri="{FF2B5EF4-FFF2-40B4-BE49-F238E27FC236}">
                    <a16:creationId xmlns:a16="http://schemas.microsoft.com/office/drawing/2014/main" id="{4E96A7F2-E9CC-4936-80EB-EA13E883DAEB}"/>
                  </a:ext>
                </a:extLst>
              </p:cNvPr>
              <p:cNvSpPr/>
              <p:nvPr/>
            </p:nvSpPr>
            <p:spPr>
              <a:xfrm>
                <a:off x="8349913" y="2290505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619CFF">
                  <a:alpha val="15000"/>
                </a:srgbClr>
              </a:solidFill>
              <a:ln w="9007" cap="rnd">
                <a:solidFill>
                  <a:srgbClr val="619CFF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025" name="Freeform: Shape 1024">
                <a:extLst>
                  <a:ext uri="{FF2B5EF4-FFF2-40B4-BE49-F238E27FC236}">
                    <a16:creationId xmlns:a16="http://schemas.microsoft.com/office/drawing/2014/main" id="{A9548D8E-A69A-424B-9BAB-409ACF0184C4}"/>
                  </a:ext>
                </a:extLst>
              </p:cNvPr>
              <p:cNvSpPr/>
              <p:nvPr/>
            </p:nvSpPr>
            <p:spPr>
              <a:xfrm>
                <a:off x="8563161" y="2207168"/>
                <a:ext cx="49474" cy="49469"/>
              </a:xfrm>
              <a:custGeom>
                <a:avLst/>
                <a:gdLst>
                  <a:gd name="connsiteX0" fmla="*/ 49475 w 49474"/>
                  <a:gd name="connsiteY0" fmla="*/ 24735 h 49469"/>
                  <a:gd name="connsiteX1" fmla="*/ 24737 w 49474"/>
                  <a:gd name="connsiteY1" fmla="*/ 49469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5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5" y="24735"/>
                    </a:moveTo>
                    <a:cubicBezTo>
                      <a:pt x="49475" y="38395"/>
                      <a:pt x="38399" y="49469"/>
                      <a:pt x="24737" y="49469"/>
                    </a:cubicBezTo>
                    <a:cubicBezTo>
                      <a:pt x="11075" y="49469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5" y="11074"/>
                      <a:pt x="49475" y="24735"/>
                    </a:cubicBezTo>
                    <a:close/>
                  </a:path>
                </a:pathLst>
              </a:custGeom>
              <a:solidFill>
                <a:srgbClr val="619CFF">
                  <a:alpha val="15000"/>
                </a:srgbClr>
              </a:solidFill>
              <a:ln w="9007" cap="rnd">
                <a:solidFill>
                  <a:srgbClr val="619CFF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026" name="Freeform: Shape 1025">
                <a:extLst>
                  <a:ext uri="{FF2B5EF4-FFF2-40B4-BE49-F238E27FC236}">
                    <a16:creationId xmlns:a16="http://schemas.microsoft.com/office/drawing/2014/main" id="{2E069F57-9E0B-4511-9602-BB7855AC33BA}"/>
                  </a:ext>
                </a:extLst>
              </p:cNvPr>
              <p:cNvSpPr/>
              <p:nvPr/>
            </p:nvSpPr>
            <p:spPr>
              <a:xfrm>
                <a:off x="9321516" y="1825745"/>
                <a:ext cx="49474" cy="49469"/>
              </a:xfrm>
              <a:custGeom>
                <a:avLst/>
                <a:gdLst>
                  <a:gd name="connsiteX0" fmla="*/ 49475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5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5" y="24735"/>
                    </a:moveTo>
                    <a:cubicBezTo>
                      <a:pt x="49475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5" y="11074"/>
                      <a:pt x="49475" y="24735"/>
                    </a:cubicBezTo>
                    <a:close/>
                  </a:path>
                </a:pathLst>
              </a:custGeom>
              <a:solidFill>
                <a:srgbClr val="619CFF">
                  <a:alpha val="15000"/>
                </a:srgbClr>
              </a:solidFill>
              <a:ln w="9007" cap="rnd">
                <a:solidFill>
                  <a:srgbClr val="619CFF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027" name="Freeform: Shape 1026">
                <a:extLst>
                  <a:ext uri="{FF2B5EF4-FFF2-40B4-BE49-F238E27FC236}">
                    <a16:creationId xmlns:a16="http://schemas.microsoft.com/office/drawing/2014/main" id="{5FC8FB21-5CD2-40E3-B4A0-15256159BEBC}"/>
                  </a:ext>
                </a:extLst>
              </p:cNvPr>
              <p:cNvSpPr/>
              <p:nvPr/>
            </p:nvSpPr>
            <p:spPr>
              <a:xfrm>
                <a:off x="7997503" y="2413164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619CFF">
                  <a:alpha val="15000"/>
                </a:srgbClr>
              </a:solidFill>
              <a:ln w="9007" cap="rnd">
                <a:solidFill>
                  <a:srgbClr val="619CFF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028" name="Freeform: Shape 1027">
                <a:extLst>
                  <a:ext uri="{FF2B5EF4-FFF2-40B4-BE49-F238E27FC236}">
                    <a16:creationId xmlns:a16="http://schemas.microsoft.com/office/drawing/2014/main" id="{AC732A75-FAB3-4023-801C-4E4ADC44C3FE}"/>
                  </a:ext>
                </a:extLst>
              </p:cNvPr>
              <p:cNvSpPr/>
              <p:nvPr/>
            </p:nvSpPr>
            <p:spPr>
              <a:xfrm>
                <a:off x="9037228" y="1939398"/>
                <a:ext cx="49474" cy="49469"/>
              </a:xfrm>
              <a:custGeom>
                <a:avLst/>
                <a:gdLst>
                  <a:gd name="connsiteX0" fmla="*/ 49475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5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5" y="24735"/>
                    </a:moveTo>
                    <a:cubicBezTo>
                      <a:pt x="49475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5" y="11074"/>
                      <a:pt x="49475" y="24735"/>
                    </a:cubicBezTo>
                    <a:close/>
                  </a:path>
                </a:pathLst>
              </a:custGeom>
              <a:solidFill>
                <a:srgbClr val="619CFF">
                  <a:alpha val="15000"/>
                </a:srgbClr>
              </a:solidFill>
              <a:ln w="9007" cap="rnd">
                <a:solidFill>
                  <a:srgbClr val="619CFF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029" name="Freeform: Shape 1028">
                <a:extLst>
                  <a:ext uri="{FF2B5EF4-FFF2-40B4-BE49-F238E27FC236}">
                    <a16:creationId xmlns:a16="http://schemas.microsoft.com/office/drawing/2014/main" id="{087FEAAC-FC99-4591-AEFD-AA4D7D412B41}"/>
                  </a:ext>
                </a:extLst>
              </p:cNvPr>
              <p:cNvSpPr/>
              <p:nvPr/>
            </p:nvSpPr>
            <p:spPr>
              <a:xfrm>
                <a:off x="9651346" y="1642707"/>
                <a:ext cx="49474" cy="49469"/>
              </a:xfrm>
              <a:custGeom>
                <a:avLst/>
                <a:gdLst>
                  <a:gd name="connsiteX0" fmla="*/ 49475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5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5" y="24735"/>
                    </a:moveTo>
                    <a:cubicBezTo>
                      <a:pt x="49475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5" y="11074"/>
                      <a:pt x="49475" y="24735"/>
                    </a:cubicBezTo>
                    <a:close/>
                  </a:path>
                </a:pathLst>
              </a:custGeom>
              <a:solidFill>
                <a:srgbClr val="619CFF">
                  <a:alpha val="15000"/>
                </a:srgbClr>
              </a:solidFill>
              <a:ln w="9007" cap="rnd">
                <a:solidFill>
                  <a:srgbClr val="619CFF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030" name="Freeform: Shape 1029">
                <a:extLst>
                  <a:ext uri="{FF2B5EF4-FFF2-40B4-BE49-F238E27FC236}">
                    <a16:creationId xmlns:a16="http://schemas.microsoft.com/office/drawing/2014/main" id="{75304D21-DD55-4F03-8413-AA4CB15CCEBE}"/>
                  </a:ext>
                </a:extLst>
              </p:cNvPr>
              <p:cNvSpPr/>
              <p:nvPr/>
            </p:nvSpPr>
            <p:spPr>
              <a:xfrm>
                <a:off x="9543897" y="1718561"/>
                <a:ext cx="49474" cy="49469"/>
              </a:xfrm>
              <a:custGeom>
                <a:avLst/>
                <a:gdLst>
                  <a:gd name="connsiteX0" fmla="*/ 49475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5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5" y="24735"/>
                    </a:moveTo>
                    <a:cubicBezTo>
                      <a:pt x="49475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5" y="11074"/>
                      <a:pt x="49475" y="24735"/>
                    </a:cubicBezTo>
                    <a:close/>
                  </a:path>
                </a:pathLst>
              </a:custGeom>
              <a:solidFill>
                <a:srgbClr val="619CFF">
                  <a:alpha val="15000"/>
                </a:srgbClr>
              </a:solidFill>
              <a:ln w="9007" cap="rnd">
                <a:solidFill>
                  <a:srgbClr val="619CFF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031" name="Freeform: Shape 1030">
                <a:extLst>
                  <a:ext uri="{FF2B5EF4-FFF2-40B4-BE49-F238E27FC236}">
                    <a16:creationId xmlns:a16="http://schemas.microsoft.com/office/drawing/2014/main" id="{22E7D3A1-887B-4CA7-9C54-6CEF7FC50266}"/>
                  </a:ext>
                </a:extLst>
              </p:cNvPr>
              <p:cNvSpPr/>
              <p:nvPr/>
            </p:nvSpPr>
            <p:spPr>
              <a:xfrm>
                <a:off x="8223944" y="2332618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69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69"/>
                      <a:pt x="24737" y="49469"/>
                    </a:cubicBezTo>
                    <a:cubicBezTo>
                      <a:pt x="11075" y="49469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619CFF">
                  <a:alpha val="15000"/>
                </a:srgbClr>
              </a:solidFill>
              <a:ln w="9007" cap="rnd">
                <a:solidFill>
                  <a:srgbClr val="619CFF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032" name="Freeform: Shape 1031">
                <a:extLst>
                  <a:ext uri="{FF2B5EF4-FFF2-40B4-BE49-F238E27FC236}">
                    <a16:creationId xmlns:a16="http://schemas.microsoft.com/office/drawing/2014/main" id="{49DE3172-DA3E-4AA6-B6F5-84493115695A}"/>
                  </a:ext>
                </a:extLst>
              </p:cNvPr>
              <p:cNvSpPr/>
              <p:nvPr/>
            </p:nvSpPr>
            <p:spPr>
              <a:xfrm>
                <a:off x="7934708" y="2437138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619CFF">
                  <a:alpha val="15000"/>
                </a:srgbClr>
              </a:solidFill>
              <a:ln w="9007" cap="rnd">
                <a:solidFill>
                  <a:srgbClr val="619CFF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033" name="Freeform: Shape 1032">
                <a:extLst>
                  <a:ext uri="{FF2B5EF4-FFF2-40B4-BE49-F238E27FC236}">
                    <a16:creationId xmlns:a16="http://schemas.microsoft.com/office/drawing/2014/main" id="{DF409411-3FB4-4DF2-956A-D5129FCD39A2}"/>
                  </a:ext>
                </a:extLst>
              </p:cNvPr>
              <p:cNvSpPr/>
              <p:nvPr/>
            </p:nvSpPr>
            <p:spPr>
              <a:xfrm>
                <a:off x="8552505" y="2212622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619CFF">
                  <a:alpha val="15000"/>
                </a:srgbClr>
              </a:solidFill>
              <a:ln w="9007" cap="rnd">
                <a:solidFill>
                  <a:srgbClr val="619CFF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034" name="Freeform: Shape 1033">
                <a:extLst>
                  <a:ext uri="{FF2B5EF4-FFF2-40B4-BE49-F238E27FC236}">
                    <a16:creationId xmlns:a16="http://schemas.microsoft.com/office/drawing/2014/main" id="{31D24D33-2AB2-4DCE-AA9D-5DE4488BEB65}"/>
                  </a:ext>
                </a:extLst>
              </p:cNvPr>
              <p:cNvSpPr/>
              <p:nvPr/>
            </p:nvSpPr>
            <p:spPr>
              <a:xfrm>
                <a:off x="7929634" y="2439041"/>
                <a:ext cx="49474" cy="49469"/>
              </a:xfrm>
              <a:custGeom>
                <a:avLst/>
                <a:gdLst>
                  <a:gd name="connsiteX0" fmla="*/ 49475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5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5" y="24735"/>
                    </a:moveTo>
                    <a:cubicBezTo>
                      <a:pt x="49475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5" y="11074"/>
                      <a:pt x="49475" y="24735"/>
                    </a:cubicBezTo>
                    <a:close/>
                  </a:path>
                </a:pathLst>
              </a:custGeom>
              <a:solidFill>
                <a:srgbClr val="619CFF">
                  <a:alpha val="15000"/>
                </a:srgbClr>
              </a:solidFill>
              <a:ln w="9007" cap="rnd">
                <a:solidFill>
                  <a:srgbClr val="619CFF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035" name="Freeform: Shape 1034">
                <a:extLst>
                  <a:ext uri="{FF2B5EF4-FFF2-40B4-BE49-F238E27FC236}">
                    <a16:creationId xmlns:a16="http://schemas.microsoft.com/office/drawing/2014/main" id="{EF6C4901-742B-40E6-9DD2-2F614E691386}"/>
                  </a:ext>
                </a:extLst>
              </p:cNvPr>
              <p:cNvSpPr/>
              <p:nvPr/>
            </p:nvSpPr>
            <p:spPr>
              <a:xfrm>
                <a:off x="8220519" y="2333633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69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69"/>
                      <a:pt x="24737" y="49469"/>
                    </a:cubicBezTo>
                    <a:cubicBezTo>
                      <a:pt x="11075" y="49469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619CFF">
                  <a:alpha val="15000"/>
                </a:srgbClr>
              </a:solidFill>
              <a:ln w="9007" cap="rnd">
                <a:solidFill>
                  <a:srgbClr val="619CFF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036" name="Freeform: Shape 1035">
                <a:extLst>
                  <a:ext uri="{FF2B5EF4-FFF2-40B4-BE49-F238E27FC236}">
                    <a16:creationId xmlns:a16="http://schemas.microsoft.com/office/drawing/2014/main" id="{CD17F320-DD5D-4CD6-9283-40C5E1D441ED}"/>
                  </a:ext>
                </a:extLst>
              </p:cNvPr>
              <p:cNvSpPr/>
              <p:nvPr/>
            </p:nvSpPr>
            <p:spPr>
              <a:xfrm>
                <a:off x="8815988" y="2066243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619CFF">
                  <a:alpha val="15000"/>
                </a:srgbClr>
              </a:solidFill>
              <a:ln w="9007" cap="rnd">
                <a:solidFill>
                  <a:srgbClr val="619CFF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037" name="Freeform: Shape 1036">
                <a:extLst>
                  <a:ext uri="{FF2B5EF4-FFF2-40B4-BE49-F238E27FC236}">
                    <a16:creationId xmlns:a16="http://schemas.microsoft.com/office/drawing/2014/main" id="{2B5C6261-A476-457A-B876-5E9E4C6752A2}"/>
                  </a:ext>
                </a:extLst>
              </p:cNvPr>
              <p:cNvSpPr/>
              <p:nvPr/>
            </p:nvSpPr>
            <p:spPr>
              <a:xfrm>
                <a:off x="8214049" y="2335789"/>
                <a:ext cx="49474" cy="49469"/>
              </a:xfrm>
              <a:custGeom>
                <a:avLst/>
                <a:gdLst>
                  <a:gd name="connsiteX0" fmla="*/ 49475 w 49474"/>
                  <a:gd name="connsiteY0" fmla="*/ 24735 h 49469"/>
                  <a:gd name="connsiteX1" fmla="*/ 24737 w 49474"/>
                  <a:gd name="connsiteY1" fmla="*/ 49469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5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5" y="24735"/>
                    </a:moveTo>
                    <a:cubicBezTo>
                      <a:pt x="49475" y="38395"/>
                      <a:pt x="38399" y="49469"/>
                      <a:pt x="24737" y="49469"/>
                    </a:cubicBezTo>
                    <a:cubicBezTo>
                      <a:pt x="11075" y="49469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5" y="11074"/>
                      <a:pt x="49475" y="24735"/>
                    </a:cubicBezTo>
                    <a:close/>
                  </a:path>
                </a:pathLst>
              </a:custGeom>
              <a:solidFill>
                <a:srgbClr val="619CFF">
                  <a:alpha val="15000"/>
                </a:srgbClr>
              </a:solidFill>
              <a:ln w="9007" cap="rnd">
                <a:solidFill>
                  <a:srgbClr val="619CFF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038" name="Freeform: Shape 1037">
                <a:extLst>
                  <a:ext uri="{FF2B5EF4-FFF2-40B4-BE49-F238E27FC236}">
                    <a16:creationId xmlns:a16="http://schemas.microsoft.com/office/drawing/2014/main" id="{E8C910FE-181C-4151-BB8A-9C8E295875AF}"/>
                  </a:ext>
                </a:extLst>
              </p:cNvPr>
              <p:cNvSpPr/>
              <p:nvPr/>
            </p:nvSpPr>
            <p:spPr>
              <a:xfrm>
                <a:off x="8181193" y="2346698"/>
                <a:ext cx="49474" cy="49469"/>
              </a:xfrm>
              <a:custGeom>
                <a:avLst/>
                <a:gdLst>
                  <a:gd name="connsiteX0" fmla="*/ 49475 w 49474"/>
                  <a:gd name="connsiteY0" fmla="*/ 24735 h 49469"/>
                  <a:gd name="connsiteX1" fmla="*/ 24737 w 49474"/>
                  <a:gd name="connsiteY1" fmla="*/ 49469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5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5" y="24735"/>
                    </a:moveTo>
                    <a:cubicBezTo>
                      <a:pt x="49475" y="38395"/>
                      <a:pt x="38399" y="49469"/>
                      <a:pt x="24737" y="49469"/>
                    </a:cubicBezTo>
                    <a:cubicBezTo>
                      <a:pt x="11075" y="49469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5" y="11074"/>
                      <a:pt x="49475" y="24735"/>
                    </a:cubicBezTo>
                    <a:close/>
                  </a:path>
                </a:pathLst>
              </a:custGeom>
              <a:solidFill>
                <a:srgbClr val="619CFF">
                  <a:alpha val="15000"/>
                </a:srgbClr>
              </a:solidFill>
              <a:ln w="9007" cap="rnd">
                <a:solidFill>
                  <a:srgbClr val="619CFF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039" name="Freeform: Shape 1038">
                <a:extLst>
                  <a:ext uri="{FF2B5EF4-FFF2-40B4-BE49-F238E27FC236}">
                    <a16:creationId xmlns:a16="http://schemas.microsoft.com/office/drawing/2014/main" id="{AAA49364-5879-4F78-A28F-25413DA038B2}"/>
                  </a:ext>
                </a:extLst>
              </p:cNvPr>
              <p:cNvSpPr/>
              <p:nvPr/>
            </p:nvSpPr>
            <p:spPr>
              <a:xfrm>
                <a:off x="9092411" y="1913014"/>
                <a:ext cx="49474" cy="49469"/>
              </a:xfrm>
              <a:custGeom>
                <a:avLst/>
                <a:gdLst>
                  <a:gd name="connsiteX0" fmla="*/ 49475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5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5" y="24735"/>
                    </a:moveTo>
                    <a:cubicBezTo>
                      <a:pt x="49475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5" y="11074"/>
                      <a:pt x="49475" y="24735"/>
                    </a:cubicBezTo>
                    <a:close/>
                  </a:path>
                </a:pathLst>
              </a:custGeom>
              <a:solidFill>
                <a:srgbClr val="619CFF">
                  <a:alpha val="15000"/>
                </a:srgbClr>
              </a:solidFill>
              <a:ln w="9007" cap="rnd">
                <a:solidFill>
                  <a:srgbClr val="619CFF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040" name="Freeform: Shape 1039">
                <a:extLst>
                  <a:ext uri="{FF2B5EF4-FFF2-40B4-BE49-F238E27FC236}">
                    <a16:creationId xmlns:a16="http://schemas.microsoft.com/office/drawing/2014/main" id="{0EA39C45-041F-4E83-82D9-CEECFE3F912F}"/>
                  </a:ext>
                </a:extLst>
              </p:cNvPr>
              <p:cNvSpPr/>
              <p:nvPr/>
            </p:nvSpPr>
            <p:spPr>
              <a:xfrm>
                <a:off x="9003484" y="1957156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6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619CFF">
                  <a:alpha val="15000"/>
                </a:srgbClr>
              </a:solidFill>
              <a:ln w="9007" cap="rnd">
                <a:solidFill>
                  <a:srgbClr val="619CFF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041" name="Freeform: Shape 1040">
                <a:extLst>
                  <a:ext uri="{FF2B5EF4-FFF2-40B4-BE49-F238E27FC236}">
                    <a16:creationId xmlns:a16="http://schemas.microsoft.com/office/drawing/2014/main" id="{CCCA0F7E-77F3-4B79-AD78-42787B4D36E9}"/>
                  </a:ext>
                </a:extLst>
              </p:cNvPr>
              <p:cNvSpPr/>
              <p:nvPr/>
            </p:nvSpPr>
            <p:spPr>
              <a:xfrm>
                <a:off x="6528745" y="2420014"/>
                <a:ext cx="3804586" cy="1046218"/>
              </a:xfrm>
              <a:custGeom>
                <a:avLst/>
                <a:gdLst>
                  <a:gd name="connsiteX0" fmla="*/ 0 w 3804586"/>
                  <a:gd name="connsiteY0" fmla="*/ 1046092 h 1046218"/>
                  <a:gd name="connsiteX1" fmla="*/ 48206 w 3804586"/>
                  <a:gd name="connsiteY1" fmla="*/ 1046219 h 1046218"/>
                  <a:gd name="connsiteX2" fmla="*/ 96412 w 3804586"/>
                  <a:gd name="connsiteY2" fmla="*/ 1045458 h 1046218"/>
                  <a:gd name="connsiteX3" fmla="*/ 144491 w 3804586"/>
                  <a:gd name="connsiteY3" fmla="*/ 1044062 h 1046218"/>
                  <a:gd name="connsiteX4" fmla="*/ 192697 w 3804586"/>
                  <a:gd name="connsiteY4" fmla="*/ 1041906 h 1046218"/>
                  <a:gd name="connsiteX5" fmla="*/ 240903 w 3804586"/>
                  <a:gd name="connsiteY5" fmla="*/ 1038862 h 1046218"/>
                  <a:gd name="connsiteX6" fmla="*/ 288982 w 3804586"/>
                  <a:gd name="connsiteY6" fmla="*/ 1035056 h 1046218"/>
                  <a:gd name="connsiteX7" fmla="*/ 337188 w 3804586"/>
                  <a:gd name="connsiteY7" fmla="*/ 1030490 h 1046218"/>
                  <a:gd name="connsiteX8" fmla="*/ 385267 w 3804586"/>
                  <a:gd name="connsiteY8" fmla="*/ 1025289 h 1046218"/>
                  <a:gd name="connsiteX9" fmla="*/ 433473 w 3804586"/>
                  <a:gd name="connsiteY9" fmla="*/ 1019201 h 1046218"/>
                  <a:gd name="connsiteX10" fmla="*/ 481678 w 3804586"/>
                  <a:gd name="connsiteY10" fmla="*/ 1012351 h 1046218"/>
                  <a:gd name="connsiteX11" fmla="*/ 529757 w 3804586"/>
                  <a:gd name="connsiteY11" fmla="*/ 1004740 h 1046218"/>
                  <a:gd name="connsiteX12" fmla="*/ 577963 w 3804586"/>
                  <a:gd name="connsiteY12" fmla="*/ 996369 h 1046218"/>
                  <a:gd name="connsiteX13" fmla="*/ 626169 w 3804586"/>
                  <a:gd name="connsiteY13" fmla="*/ 987236 h 1046218"/>
                  <a:gd name="connsiteX14" fmla="*/ 674248 w 3804586"/>
                  <a:gd name="connsiteY14" fmla="*/ 977342 h 1046218"/>
                  <a:gd name="connsiteX15" fmla="*/ 722454 w 3804586"/>
                  <a:gd name="connsiteY15" fmla="*/ 966687 h 1046218"/>
                  <a:gd name="connsiteX16" fmla="*/ 770533 w 3804586"/>
                  <a:gd name="connsiteY16" fmla="*/ 955271 h 1046218"/>
                  <a:gd name="connsiteX17" fmla="*/ 818739 w 3804586"/>
                  <a:gd name="connsiteY17" fmla="*/ 943220 h 1046218"/>
                  <a:gd name="connsiteX18" fmla="*/ 866945 w 3804586"/>
                  <a:gd name="connsiteY18" fmla="*/ 930282 h 1046218"/>
                  <a:gd name="connsiteX19" fmla="*/ 915024 w 3804586"/>
                  <a:gd name="connsiteY19" fmla="*/ 916710 h 1046218"/>
                  <a:gd name="connsiteX20" fmla="*/ 963230 w 3804586"/>
                  <a:gd name="connsiteY20" fmla="*/ 902249 h 1046218"/>
                  <a:gd name="connsiteX21" fmla="*/ 1011436 w 3804586"/>
                  <a:gd name="connsiteY21" fmla="*/ 887155 h 1046218"/>
                  <a:gd name="connsiteX22" fmla="*/ 1059515 w 3804586"/>
                  <a:gd name="connsiteY22" fmla="*/ 871426 h 1046218"/>
                  <a:gd name="connsiteX23" fmla="*/ 1107721 w 3804586"/>
                  <a:gd name="connsiteY23" fmla="*/ 854809 h 1046218"/>
                  <a:gd name="connsiteX24" fmla="*/ 1155927 w 3804586"/>
                  <a:gd name="connsiteY24" fmla="*/ 837558 h 1046218"/>
                  <a:gd name="connsiteX25" fmla="*/ 1204006 w 3804586"/>
                  <a:gd name="connsiteY25" fmla="*/ 819546 h 1046218"/>
                  <a:gd name="connsiteX26" fmla="*/ 1252212 w 3804586"/>
                  <a:gd name="connsiteY26" fmla="*/ 800773 h 1046218"/>
                  <a:gd name="connsiteX27" fmla="*/ 1300291 w 3804586"/>
                  <a:gd name="connsiteY27" fmla="*/ 781239 h 1046218"/>
                  <a:gd name="connsiteX28" fmla="*/ 1348497 w 3804586"/>
                  <a:gd name="connsiteY28" fmla="*/ 761071 h 1046218"/>
                  <a:gd name="connsiteX29" fmla="*/ 1396702 w 3804586"/>
                  <a:gd name="connsiteY29" fmla="*/ 740141 h 1046218"/>
                  <a:gd name="connsiteX30" fmla="*/ 1444782 w 3804586"/>
                  <a:gd name="connsiteY30" fmla="*/ 718578 h 1046218"/>
                  <a:gd name="connsiteX31" fmla="*/ 1492988 w 3804586"/>
                  <a:gd name="connsiteY31" fmla="*/ 696380 h 1046218"/>
                  <a:gd name="connsiteX32" fmla="*/ 1541193 w 3804586"/>
                  <a:gd name="connsiteY32" fmla="*/ 674309 h 1046218"/>
                  <a:gd name="connsiteX33" fmla="*/ 1589272 w 3804586"/>
                  <a:gd name="connsiteY33" fmla="*/ 652238 h 1046218"/>
                  <a:gd name="connsiteX34" fmla="*/ 1637478 w 3804586"/>
                  <a:gd name="connsiteY34" fmla="*/ 630293 h 1046218"/>
                  <a:gd name="connsiteX35" fmla="*/ 1685557 w 3804586"/>
                  <a:gd name="connsiteY35" fmla="*/ 608476 h 1046218"/>
                  <a:gd name="connsiteX36" fmla="*/ 1733763 w 3804586"/>
                  <a:gd name="connsiteY36" fmla="*/ 586532 h 1046218"/>
                  <a:gd name="connsiteX37" fmla="*/ 1781969 w 3804586"/>
                  <a:gd name="connsiteY37" fmla="*/ 564588 h 1046218"/>
                  <a:gd name="connsiteX38" fmla="*/ 1830048 w 3804586"/>
                  <a:gd name="connsiteY38" fmla="*/ 543531 h 1046218"/>
                  <a:gd name="connsiteX39" fmla="*/ 1878254 w 3804586"/>
                  <a:gd name="connsiteY39" fmla="*/ 522602 h 1046218"/>
                  <a:gd name="connsiteX40" fmla="*/ 1926460 w 3804586"/>
                  <a:gd name="connsiteY40" fmla="*/ 501292 h 1046218"/>
                  <a:gd name="connsiteX41" fmla="*/ 1974539 w 3804586"/>
                  <a:gd name="connsiteY41" fmla="*/ 479094 h 1046218"/>
                  <a:gd name="connsiteX42" fmla="*/ 2022745 w 3804586"/>
                  <a:gd name="connsiteY42" fmla="*/ 456262 h 1046218"/>
                  <a:gd name="connsiteX43" fmla="*/ 2070824 w 3804586"/>
                  <a:gd name="connsiteY43" fmla="*/ 432922 h 1046218"/>
                  <a:gd name="connsiteX44" fmla="*/ 2119030 w 3804586"/>
                  <a:gd name="connsiteY44" fmla="*/ 408568 h 1046218"/>
                  <a:gd name="connsiteX45" fmla="*/ 2167236 w 3804586"/>
                  <a:gd name="connsiteY45" fmla="*/ 382945 h 1046218"/>
                  <a:gd name="connsiteX46" fmla="*/ 2215315 w 3804586"/>
                  <a:gd name="connsiteY46" fmla="*/ 356562 h 1046218"/>
                  <a:gd name="connsiteX47" fmla="*/ 2263521 w 3804586"/>
                  <a:gd name="connsiteY47" fmla="*/ 330178 h 1046218"/>
                  <a:gd name="connsiteX48" fmla="*/ 2311727 w 3804586"/>
                  <a:gd name="connsiteY48" fmla="*/ 304175 h 1046218"/>
                  <a:gd name="connsiteX49" fmla="*/ 2359806 w 3804586"/>
                  <a:gd name="connsiteY49" fmla="*/ 277157 h 1046218"/>
                  <a:gd name="connsiteX50" fmla="*/ 2408011 w 3804586"/>
                  <a:gd name="connsiteY50" fmla="*/ 250012 h 1046218"/>
                  <a:gd name="connsiteX51" fmla="*/ 2456218 w 3804586"/>
                  <a:gd name="connsiteY51" fmla="*/ 224135 h 1046218"/>
                  <a:gd name="connsiteX52" fmla="*/ 2504296 w 3804586"/>
                  <a:gd name="connsiteY52" fmla="*/ 199908 h 1046218"/>
                  <a:gd name="connsiteX53" fmla="*/ 2552502 w 3804586"/>
                  <a:gd name="connsiteY53" fmla="*/ 176188 h 1046218"/>
                  <a:gd name="connsiteX54" fmla="*/ 2600581 w 3804586"/>
                  <a:gd name="connsiteY54" fmla="*/ 153229 h 1046218"/>
                  <a:gd name="connsiteX55" fmla="*/ 2648787 w 3804586"/>
                  <a:gd name="connsiteY55" fmla="*/ 131412 h 1046218"/>
                  <a:gd name="connsiteX56" fmla="*/ 2696993 w 3804586"/>
                  <a:gd name="connsiteY56" fmla="*/ 111116 h 1046218"/>
                  <a:gd name="connsiteX57" fmla="*/ 2745072 w 3804586"/>
                  <a:gd name="connsiteY57" fmla="*/ 92597 h 1046218"/>
                  <a:gd name="connsiteX58" fmla="*/ 2793278 w 3804586"/>
                  <a:gd name="connsiteY58" fmla="*/ 75854 h 1046218"/>
                  <a:gd name="connsiteX59" fmla="*/ 2841484 w 3804586"/>
                  <a:gd name="connsiteY59" fmla="*/ 60632 h 1046218"/>
                  <a:gd name="connsiteX60" fmla="*/ 2889563 w 3804586"/>
                  <a:gd name="connsiteY60" fmla="*/ 47313 h 1046218"/>
                  <a:gd name="connsiteX61" fmla="*/ 2937769 w 3804586"/>
                  <a:gd name="connsiteY61" fmla="*/ 35517 h 1046218"/>
                  <a:gd name="connsiteX62" fmla="*/ 2985848 w 3804586"/>
                  <a:gd name="connsiteY62" fmla="*/ 25496 h 1046218"/>
                  <a:gd name="connsiteX63" fmla="*/ 3034054 w 3804586"/>
                  <a:gd name="connsiteY63" fmla="*/ 17124 h 1046218"/>
                  <a:gd name="connsiteX64" fmla="*/ 3082260 w 3804586"/>
                  <a:gd name="connsiteY64" fmla="*/ 10401 h 1046218"/>
                  <a:gd name="connsiteX65" fmla="*/ 3130339 w 3804586"/>
                  <a:gd name="connsiteY65" fmla="*/ 5327 h 1046218"/>
                  <a:gd name="connsiteX66" fmla="*/ 3178545 w 3804586"/>
                  <a:gd name="connsiteY66" fmla="*/ 1903 h 1046218"/>
                  <a:gd name="connsiteX67" fmla="*/ 3226751 w 3804586"/>
                  <a:gd name="connsiteY67" fmla="*/ 127 h 1046218"/>
                  <a:gd name="connsiteX68" fmla="*/ 3274830 w 3804586"/>
                  <a:gd name="connsiteY68" fmla="*/ 0 h 1046218"/>
                  <a:gd name="connsiteX69" fmla="*/ 3323036 w 3804586"/>
                  <a:gd name="connsiteY69" fmla="*/ 1522 h 1046218"/>
                  <a:gd name="connsiteX70" fmla="*/ 3371241 w 3804586"/>
                  <a:gd name="connsiteY70" fmla="*/ 4566 h 1046218"/>
                  <a:gd name="connsiteX71" fmla="*/ 3419320 w 3804586"/>
                  <a:gd name="connsiteY71" fmla="*/ 9260 h 1046218"/>
                  <a:gd name="connsiteX72" fmla="*/ 3467527 w 3804586"/>
                  <a:gd name="connsiteY72" fmla="*/ 15475 h 1046218"/>
                  <a:gd name="connsiteX73" fmla="*/ 3515605 w 3804586"/>
                  <a:gd name="connsiteY73" fmla="*/ 23340 h 1046218"/>
                  <a:gd name="connsiteX74" fmla="*/ 3563811 w 3804586"/>
                  <a:gd name="connsiteY74" fmla="*/ 32726 h 1046218"/>
                  <a:gd name="connsiteX75" fmla="*/ 3612017 w 3804586"/>
                  <a:gd name="connsiteY75" fmla="*/ 43762 h 1046218"/>
                  <a:gd name="connsiteX76" fmla="*/ 3660096 w 3804586"/>
                  <a:gd name="connsiteY76" fmla="*/ 56192 h 1046218"/>
                  <a:gd name="connsiteX77" fmla="*/ 3708302 w 3804586"/>
                  <a:gd name="connsiteY77" fmla="*/ 70272 h 1046218"/>
                  <a:gd name="connsiteX78" fmla="*/ 3756508 w 3804586"/>
                  <a:gd name="connsiteY78" fmla="*/ 85874 h 1046218"/>
                  <a:gd name="connsiteX79" fmla="*/ 3804587 w 3804586"/>
                  <a:gd name="connsiteY79" fmla="*/ 102998 h 10462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</a:cxnLst>
                <a:rect l="l" t="t" r="r" b="b"/>
                <a:pathLst>
                  <a:path w="3804586" h="1046218">
                    <a:moveTo>
                      <a:pt x="0" y="1046092"/>
                    </a:moveTo>
                    <a:lnTo>
                      <a:pt x="48206" y="1046219"/>
                    </a:lnTo>
                    <a:lnTo>
                      <a:pt x="96412" y="1045458"/>
                    </a:lnTo>
                    <a:lnTo>
                      <a:pt x="144491" y="1044062"/>
                    </a:lnTo>
                    <a:lnTo>
                      <a:pt x="192697" y="1041906"/>
                    </a:lnTo>
                    <a:lnTo>
                      <a:pt x="240903" y="1038862"/>
                    </a:lnTo>
                    <a:lnTo>
                      <a:pt x="288982" y="1035056"/>
                    </a:lnTo>
                    <a:lnTo>
                      <a:pt x="337188" y="1030490"/>
                    </a:lnTo>
                    <a:lnTo>
                      <a:pt x="385267" y="1025289"/>
                    </a:lnTo>
                    <a:lnTo>
                      <a:pt x="433473" y="1019201"/>
                    </a:lnTo>
                    <a:lnTo>
                      <a:pt x="481678" y="1012351"/>
                    </a:lnTo>
                    <a:lnTo>
                      <a:pt x="529757" y="1004740"/>
                    </a:lnTo>
                    <a:lnTo>
                      <a:pt x="577963" y="996369"/>
                    </a:lnTo>
                    <a:lnTo>
                      <a:pt x="626169" y="987236"/>
                    </a:lnTo>
                    <a:lnTo>
                      <a:pt x="674248" y="977342"/>
                    </a:lnTo>
                    <a:lnTo>
                      <a:pt x="722454" y="966687"/>
                    </a:lnTo>
                    <a:lnTo>
                      <a:pt x="770533" y="955271"/>
                    </a:lnTo>
                    <a:lnTo>
                      <a:pt x="818739" y="943220"/>
                    </a:lnTo>
                    <a:lnTo>
                      <a:pt x="866945" y="930282"/>
                    </a:lnTo>
                    <a:lnTo>
                      <a:pt x="915024" y="916710"/>
                    </a:lnTo>
                    <a:lnTo>
                      <a:pt x="963230" y="902249"/>
                    </a:lnTo>
                    <a:lnTo>
                      <a:pt x="1011436" y="887155"/>
                    </a:lnTo>
                    <a:lnTo>
                      <a:pt x="1059515" y="871426"/>
                    </a:lnTo>
                    <a:lnTo>
                      <a:pt x="1107721" y="854809"/>
                    </a:lnTo>
                    <a:lnTo>
                      <a:pt x="1155927" y="837558"/>
                    </a:lnTo>
                    <a:lnTo>
                      <a:pt x="1204006" y="819546"/>
                    </a:lnTo>
                    <a:lnTo>
                      <a:pt x="1252212" y="800773"/>
                    </a:lnTo>
                    <a:lnTo>
                      <a:pt x="1300291" y="781239"/>
                    </a:lnTo>
                    <a:lnTo>
                      <a:pt x="1348497" y="761071"/>
                    </a:lnTo>
                    <a:lnTo>
                      <a:pt x="1396702" y="740141"/>
                    </a:lnTo>
                    <a:lnTo>
                      <a:pt x="1444782" y="718578"/>
                    </a:lnTo>
                    <a:lnTo>
                      <a:pt x="1492988" y="696380"/>
                    </a:lnTo>
                    <a:lnTo>
                      <a:pt x="1541193" y="674309"/>
                    </a:lnTo>
                    <a:lnTo>
                      <a:pt x="1589272" y="652238"/>
                    </a:lnTo>
                    <a:lnTo>
                      <a:pt x="1637478" y="630293"/>
                    </a:lnTo>
                    <a:lnTo>
                      <a:pt x="1685557" y="608476"/>
                    </a:lnTo>
                    <a:lnTo>
                      <a:pt x="1733763" y="586532"/>
                    </a:lnTo>
                    <a:lnTo>
                      <a:pt x="1781969" y="564588"/>
                    </a:lnTo>
                    <a:lnTo>
                      <a:pt x="1830048" y="543531"/>
                    </a:lnTo>
                    <a:lnTo>
                      <a:pt x="1878254" y="522602"/>
                    </a:lnTo>
                    <a:lnTo>
                      <a:pt x="1926460" y="501292"/>
                    </a:lnTo>
                    <a:lnTo>
                      <a:pt x="1974539" y="479094"/>
                    </a:lnTo>
                    <a:lnTo>
                      <a:pt x="2022745" y="456262"/>
                    </a:lnTo>
                    <a:lnTo>
                      <a:pt x="2070824" y="432922"/>
                    </a:lnTo>
                    <a:lnTo>
                      <a:pt x="2119030" y="408568"/>
                    </a:lnTo>
                    <a:lnTo>
                      <a:pt x="2167236" y="382945"/>
                    </a:lnTo>
                    <a:lnTo>
                      <a:pt x="2215315" y="356562"/>
                    </a:lnTo>
                    <a:lnTo>
                      <a:pt x="2263521" y="330178"/>
                    </a:lnTo>
                    <a:lnTo>
                      <a:pt x="2311727" y="304175"/>
                    </a:lnTo>
                    <a:lnTo>
                      <a:pt x="2359806" y="277157"/>
                    </a:lnTo>
                    <a:lnTo>
                      <a:pt x="2408011" y="250012"/>
                    </a:lnTo>
                    <a:lnTo>
                      <a:pt x="2456218" y="224135"/>
                    </a:lnTo>
                    <a:lnTo>
                      <a:pt x="2504296" y="199908"/>
                    </a:lnTo>
                    <a:lnTo>
                      <a:pt x="2552502" y="176188"/>
                    </a:lnTo>
                    <a:lnTo>
                      <a:pt x="2600581" y="153229"/>
                    </a:lnTo>
                    <a:lnTo>
                      <a:pt x="2648787" y="131412"/>
                    </a:lnTo>
                    <a:lnTo>
                      <a:pt x="2696993" y="111116"/>
                    </a:lnTo>
                    <a:lnTo>
                      <a:pt x="2745072" y="92597"/>
                    </a:lnTo>
                    <a:lnTo>
                      <a:pt x="2793278" y="75854"/>
                    </a:lnTo>
                    <a:lnTo>
                      <a:pt x="2841484" y="60632"/>
                    </a:lnTo>
                    <a:lnTo>
                      <a:pt x="2889563" y="47313"/>
                    </a:lnTo>
                    <a:lnTo>
                      <a:pt x="2937769" y="35517"/>
                    </a:lnTo>
                    <a:lnTo>
                      <a:pt x="2985848" y="25496"/>
                    </a:lnTo>
                    <a:lnTo>
                      <a:pt x="3034054" y="17124"/>
                    </a:lnTo>
                    <a:lnTo>
                      <a:pt x="3082260" y="10401"/>
                    </a:lnTo>
                    <a:lnTo>
                      <a:pt x="3130339" y="5327"/>
                    </a:lnTo>
                    <a:lnTo>
                      <a:pt x="3178545" y="1903"/>
                    </a:lnTo>
                    <a:lnTo>
                      <a:pt x="3226751" y="127"/>
                    </a:lnTo>
                    <a:lnTo>
                      <a:pt x="3274830" y="0"/>
                    </a:lnTo>
                    <a:lnTo>
                      <a:pt x="3323036" y="1522"/>
                    </a:lnTo>
                    <a:lnTo>
                      <a:pt x="3371241" y="4566"/>
                    </a:lnTo>
                    <a:lnTo>
                      <a:pt x="3419320" y="9260"/>
                    </a:lnTo>
                    <a:lnTo>
                      <a:pt x="3467527" y="15475"/>
                    </a:lnTo>
                    <a:lnTo>
                      <a:pt x="3515605" y="23340"/>
                    </a:lnTo>
                    <a:lnTo>
                      <a:pt x="3563811" y="32726"/>
                    </a:lnTo>
                    <a:lnTo>
                      <a:pt x="3612017" y="43762"/>
                    </a:lnTo>
                    <a:lnTo>
                      <a:pt x="3660096" y="56192"/>
                    </a:lnTo>
                    <a:lnTo>
                      <a:pt x="3708302" y="70272"/>
                    </a:lnTo>
                    <a:lnTo>
                      <a:pt x="3756508" y="85874"/>
                    </a:lnTo>
                    <a:lnTo>
                      <a:pt x="3804587" y="102998"/>
                    </a:lnTo>
                  </a:path>
                </a:pathLst>
              </a:custGeom>
              <a:noFill/>
              <a:ln w="27021" cap="flat">
                <a:solidFill>
                  <a:srgbClr val="F8766D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042" name="Freeform: Shape 1041">
                <a:extLst>
                  <a:ext uri="{FF2B5EF4-FFF2-40B4-BE49-F238E27FC236}">
                    <a16:creationId xmlns:a16="http://schemas.microsoft.com/office/drawing/2014/main" id="{9497D88E-25E5-4861-AFCC-EF11E471CA3E}"/>
                  </a:ext>
                </a:extLst>
              </p:cNvPr>
              <p:cNvSpPr/>
              <p:nvPr/>
            </p:nvSpPr>
            <p:spPr>
              <a:xfrm>
                <a:off x="6528745" y="2033898"/>
                <a:ext cx="3804586" cy="957934"/>
              </a:xfrm>
              <a:custGeom>
                <a:avLst/>
                <a:gdLst>
                  <a:gd name="connsiteX0" fmla="*/ 0 w 3804586"/>
                  <a:gd name="connsiteY0" fmla="*/ 793924 h 957934"/>
                  <a:gd name="connsiteX1" fmla="*/ 48206 w 3804586"/>
                  <a:gd name="connsiteY1" fmla="*/ 813712 h 957934"/>
                  <a:gd name="connsiteX2" fmla="*/ 96412 w 3804586"/>
                  <a:gd name="connsiteY2" fmla="*/ 832358 h 957934"/>
                  <a:gd name="connsiteX3" fmla="*/ 144491 w 3804586"/>
                  <a:gd name="connsiteY3" fmla="*/ 849609 h 957934"/>
                  <a:gd name="connsiteX4" fmla="*/ 192697 w 3804586"/>
                  <a:gd name="connsiteY4" fmla="*/ 865718 h 957934"/>
                  <a:gd name="connsiteX5" fmla="*/ 240903 w 3804586"/>
                  <a:gd name="connsiteY5" fmla="*/ 880432 h 957934"/>
                  <a:gd name="connsiteX6" fmla="*/ 288982 w 3804586"/>
                  <a:gd name="connsiteY6" fmla="*/ 893878 h 957934"/>
                  <a:gd name="connsiteX7" fmla="*/ 337188 w 3804586"/>
                  <a:gd name="connsiteY7" fmla="*/ 906055 h 957934"/>
                  <a:gd name="connsiteX8" fmla="*/ 385267 w 3804586"/>
                  <a:gd name="connsiteY8" fmla="*/ 916963 h 957934"/>
                  <a:gd name="connsiteX9" fmla="*/ 433473 w 3804586"/>
                  <a:gd name="connsiteY9" fmla="*/ 926477 h 957934"/>
                  <a:gd name="connsiteX10" fmla="*/ 481678 w 3804586"/>
                  <a:gd name="connsiteY10" fmla="*/ 934849 h 957934"/>
                  <a:gd name="connsiteX11" fmla="*/ 529757 w 3804586"/>
                  <a:gd name="connsiteY11" fmla="*/ 941952 h 957934"/>
                  <a:gd name="connsiteX12" fmla="*/ 577963 w 3804586"/>
                  <a:gd name="connsiteY12" fmla="*/ 947660 h 957934"/>
                  <a:gd name="connsiteX13" fmla="*/ 626169 w 3804586"/>
                  <a:gd name="connsiteY13" fmla="*/ 952100 h 957934"/>
                  <a:gd name="connsiteX14" fmla="*/ 674248 w 3804586"/>
                  <a:gd name="connsiteY14" fmla="*/ 955397 h 957934"/>
                  <a:gd name="connsiteX15" fmla="*/ 722454 w 3804586"/>
                  <a:gd name="connsiteY15" fmla="*/ 957300 h 957934"/>
                  <a:gd name="connsiteX16" fmla="*/ 770533 w 3804586"/>
                  <a:gd name="connsiteY16" fmla="*/ 957934 h 957934"/>
                  <a:gd name="connsiteX17" fmla="*/ 818739 w 3804586"/>
                  <a:gd name="connsiteY17" fmla="*/ 957300 h 957934"/>
                  <a:gd name="connsiteX18" fmla="*/ 866945 w 3804586"/>
                  <a:gd name="connsiteY18" fmla="*/ 955397 h 957934"/>
                  <a:gd name="connsiteX19" fmla="*/ 915024 w 3804586"/>
                  <a:gd name="connsiteY19" fmla="*/ 952226 h 957934"/>
                  <a:gd name="connsiteX20" fmla="*/ 963230 w 3804586"/>
                  <a:gd name="connsiteY20" fmla="*/ 947787 h 957934"/>
                  <a:gd name="connsiteX21" fmla="*/ 1011436 w 3804586"/>
                  <a:gd name="connsiteY21" fmla="*/ 942079 h 957934"/>
                  <a:gd name="connsiteX22" fmla="*/ 1059515 w 3804586"/>
                  <a:gd name="connsiteY22" fmla="*/ 934975 h 957934"/>
                  <a:gd name="connsiteX23" fmla="*/ 1107721 w 3804586"/>
                  <a:gd name="connsiteY23" fmla="*/ 926731 h 957934"/>
                  <a:gd name="connsiteX24" fmla="*/ 1155927 w 3804586"/>
                  <a:gd name="connsiteY24" fmla="*/ 917217 h 957934"/>
                  <a:gd name="connsiteX25" fmla="*/ 1204006 w 3804586"/>
                  <a:gd name="connsiteY25" fmla="*/ 906308 h 957934"/>
                  <a:gd name="connsiteX26" fmla="*/ 1252212 w 3804586"/>
                  <a:gd name="connsiteY26" fmla="*/ 894258 h 957934"/>
                  <a:gd name="connsiteX27" fmla="*/ 1300291 w 3804586"/>
                  <a:gd name="connsiteY27" fmla="*/ 880812 h 957934"/>
                  <a:gd name="connsiteX28" fmla="*/ 1348497 w 3804586"/>
                  <a:gd name="connsiteY28" fmla="*/ 866099 h 957934"/>
                  <a:gd name="connsiteX29" fmla="*/ 1396702 w 3804586"/>
                  <a:gd name="connsiteY29" fmla="*/ 850243 h 957934"/>
                  <a:gd name="connsiteX30" fmla="*/ 1444782 w 3804586"/>
                  <a:gd name="connsiteY30" fmla="*/ 832992 h 957934"/>
                  <a:gd name="connsiteX31" fmla="*/ 1492988 w 3804586"/>
                  <a:gd name="connsiteY31" fmla="*/ 814726 h 957934"/>
                  <a:gd name="connsiteX32" fmla="*/ 1541193 w 3804586"/>
                  <a:gd name="connsiteY32" fmla="*/ 796461 h 957934"/>
                  <a:gd name="connsiteX33" fmla="*/ 1589272 w 3804586"/>
                  <a:gd name="connsiteY33" fmla="*/ 778322 h 957934"/>
                  <a:gd name="connsiteX34" fmla="*/ 1637478 w 3804586"/>
                  <a:gd name="connsiteY34" fmla="*/ 760310 h 957934"/>
                  <a:gd name="connsiteX35" fmla="*/ 1685557 w 3804586"/>
                  <a:gd name="connsiteY35" fmla="*/ 742298 h 957934"/>
                  <a:gd name="connsiteX36" fmla="*/ 1733763 w 3804586"/>
                  <a:gd name="connsiteY36" fmla="*/ 724286 h 957934"/>
                  <a:gd name="connsiteX37" fmla="*/ 1781969 w 3804586"/>
                  <a:gd name="connsiteY37" fmla="*/ 706400 h 957934"/>
                  <a:gd name="connsiteX38" fmla="*/ 1830048 w 3804586"/>
                  <a:gd name="connsiteY38" fmla="*/ 689657 h 957934"/>
                  <a:gd name="connsiteX39" fmla="*/ 1878254 w 3804586"/>
                  <a:gd name="connsiteY39" fmla="*/ 673167 h 957934"/>
                  <a:gd name="connsiteX40" fmla="*/ 1926460 w 3804586"/>
                  <a:gd name="connsiteY40" fmla="*/ 656170 h 957934"/>
                  <a:gd name="connsiteX41" fmla="*/ 1974539 w 3804586"/>
                  <a:gd name="connsiteY41" fmla="*/ 637904 h 957934"/>
                  <a:gd name="connsiteX42" fmla="*/ 2022745 w 3804586"/>
                  <a:gd name="connsiteY42" fmla="*/ 618751 h 957934"/>
                  <a:gd name="connsiteX43" fmla="*/ 2070824 w 3804586"/>
                  <a:gd name="connsiteY43" fmla="*/ 599090 h 957934"/>
                  <a:gd name="connsiteX44" fmla="*/ 2119030 w 3804586"/>
                  <a:gd name="connsiteY44" fmla="*/ 577526 h 957934"/>
                  <a:gd name="connsiteX45" fmla="*/ 2167236 w 3804586"/>
                  <a:gd name="connsiteY45" fmla="*/ 554186 h 957934"/>
                  <a:gd name="connsiteX46" fmla="*/ 2215315 w 3804586"/>
                  <a:gd name="connsiteY46" fmla="*/ 529832 h 957934"/>
                  <a:gd name="connsiteX47" fmla="*/ 2263521 w 3804586"/>
                  <a:gd name="connsiteY47" fmla="*/ 505097 h 957934"/>
                  <a:gd name="connsiteX48" fmla="*/ 2311727 w 3804586"/>
                  <a:gd name="connsiteY48" fmla="*/ 480236 h 957934"/>
                  <a:gd name="connsiteX49" fmla="*/ 2359806 w 3804586"/>
                  <a:gd name="connsiteY49" fmla="*/ 453852 h 957934"/>
                  <a:gd name="connsiteX50" fmla="*/ 2408011 w 3804586"/>
                  <a:gd name="connsiteY50" fmla="*/ 426834 h 957934"/>
                  <a:gd name="connsiteX51" fmla="*/ 2456218 w 3804586"/>
                  <a:gd name="connsiteY51" fmla="*/ 400957 h 957934"/>
                  <a:gd name="connsiteX52" fmla="*/ 2504296 w 3804586"/>
                  <a:gd name="connsiteY52" fmla="*/ 376730 h 957934"/>
                  <a:gd name="connsiteX53" fmla="*/ 2552502 w 3804586"/>
                  <a:gd name="connsiteY53" fmla="*/ 352883 h 957934"/>
                  <a:gd name="connsiteX54" fmla="*/ 2600581 w 3804586"/>
                  <a:gd name="connsiteY54" fmla="*/ 329417 h 957934"/>
                  <a:gd name="connsiteX55" fmla="*/ 2648787 w 3804586"/>
                  <a:gd name="connsiteY55" fmla="*/ 306712 h 957934"/>
                  <a:gd name="connsiteX56" fmla="*/ 2696993 w 3804586"/>
                  <a:gd name="connsiteY56" fmla="*/ 285021 h 957934"/>
                  <a:gd name="connsiteX57" fmla="*/ 2745072 w 3804586"/>
                  <a:gd name="connsiteY57" fmla="*/ 264345 h 957934"/>
                  <a:gd name="connsiteX58" fmla="*/ 2793278 w 3804586"/>
                  <a:gd name="connsiteY58" fmla="*/ 244304 h 957934"/>
                  <a:gd name="connsiteX59" fmla="*/ 2841484 w 3804586"/>
                  <a:gd name="connsiteY59" fmla="*/ 225150 h 957934"/>
                  <a:gd name="connsiteX60" fmla="*/ 2889563 w 3804586"/>
                  <a:gd name="connsiteY60" fmla="*/ 206631 h 957934"/>
                  <a:gd name="connsiteX61" fmla="*/ 2937769 w 3804586"/>
                  <a:gd name="connsiteY61" fmla="*/ 188872 h 957934"/>
                  <a:gd name="connsiteX62" fmla="*/ 2985848 w 3804586"/>
                  <a:gd name="connsiteY62" fmla="*/ 171875 h 957934"/>
                  <a:gd name="connsiteX63" fmla="*/ 3034054 w 3804586"/>
                  <a:gd name="connsiteY63" fmla="*/ 155639 h 957934"/>
                  <a:gd name="connsiteX64" fmla="*/ 3082260 w 3804586"/>
                  <a:gd name="connsiteY64" fmla="*/ 140164 h 957934"/>
                  <a:gd name="connsiteX65" fmla="*/ 3130339 w 3804586"/>
                  <a:gd name="connsiteY65" fmla="*/ 125450 h 957934"/>
                  <a:gd name="connsiteX66" fmla="*/ 3178545 w 3804586"/>
                  <a:gd name="connsiteY66" fmla="*/ 111497 h 957934"/>
                  <a:gd name="connsiteX67" fmla="*/ 3226751 w 3804586"/>
                  <a:gd name="connsiteY67" fmla="*/ 98305 h 957934"/>
                  <a:gd name="connsiteX68" fmla="*/ 3274830 w 3804586"/>
                  <a:gd name="connsiteY68" fmla="*/ 85874 h 957934"/>
                  <a:gd name="connsiteX69" fmla="*/ 3323036 w 3804586"/>
                  <a:gd name="connsiteY69" fmla="*/ 74204 h 957934"/>
                  <a:gd name="connsiteX70" fmla="*/ 3371241 w 3804586"/>
                  <a:gd name="connsiteY70" fmla="*/ 63296 h 957934"/>
                  <a:gd name="connsiteX71" fmla="*/ 3419320 w 3804586"/>
                  <a:gd name="connsiteY71" fmla="*/ 53148 h 957934"/>
                  <a:gd name="connsiteX72" fmla="*/ 3467527 w 3804586"/>
                  <a:gd name="connsiteY72" fmla="*/ 43888 h 957934"/>
                  <a:gd name="connsiteX73" fmla="*/ 3515605 w 3804586"/>
                  <a:gd name="connsiteY73" fmla="*/ 35263 h 957934"/>
                  <a:gd name="connsiteX74" fmla="*/ 3563811 w 3804586"/>
                  <a:gd name="connsiteY74" fmla="*/ 27398 h 957934"/>
                  <a:gd name="connsiteX75" fmla="*/ 3612017 w 3804586"/>
                  <a:gd name="connsiteY75" fmla="*/ 20422 h 957934"/>
                  <a:gd name="connsiteX76" fmla="*/ 3660096 w 3804586"/>
                  <a:gd name="connsiteY76" fmla="*/ 14080 h 957934"/>
                  <a:gd name="connsiteX77" fmla="*/ 3708302 w 3804586"/>
                  <a:gd name="connsiteY77" fmla="*/ 8625 h 957934"/>
                  <a:gd name="connsiteX78" fmla="*/ 3756508 w 3804586"/>
                  <a:gd name="connsiteY78" fmla="*/ 3932 h 957934"/>
                  <a:gd name="connsiteX79" fmla="*/ 3804587 w 3804586"/>
                  <a:gd name="connsiteY79" fmla="*/ 0 h 957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</a:cxnLst>
                <a:rect l="l" t="t" r="r" b="b"/>
                <a:pathLst>
                  <a:path w="3804586" h="957934">
                    <a:moveTo>
                      <a:pt x="0" y="793924"/>
                    </a:moveTo>
                    <a:lnTo>
                      <a:pt x="48206" y="813712"/>
                    </a:lnTo>
                    <a:lnTo>
                      <a:pt x="96412" y="832358"/>
                    </a:lnTo>
                    <a:lnTo>
                      <a:pt x="144491" y="849609"/>
                    </a:lnTo>
                    <a:lnTo>
                      <a:pt x="192697" y="865718"/>
                    </a:lnTo>
                    <a:lnTo>
                      <a:pt x="240903" y="880432"/>
                    </a:lnTo>
                    <a:lnTo>
                      <a:pt x="288982" y="893878"/>
                    </a:lnTo>
                    <a:lnTo>
                      <a:pt x="337188" y="906055"/>
                    </a:lnTo>
                    <a:lnTo>
                      <a:pt x="385267" y="916963"/>
                    </a:lnTo>
                    <a:lnTo>
                      <a:pt x="433473" y="926477"/>
                    </a:lnTo>
                    <a:lnTo>
                      <a:pt x="481678" y="934849"/>
                    </a:lnTo>
                    <a:lnTo>
                      <a:pt x="529757" y="941952"/>
                    </a:lnTo>
                    <a:lnTo>
                      <a:pt x="577963" y="947660"/>
                    </a:lnTo>
                    <a:lnTo>
                      <a:pt x="626169" y="952100"/>
                    </a:lnTo>
                    <a:lnTo>
                      <a:pt x="674248" y="955397"/>
                    </a:lnTo>
                    <a:lnTo>
                      <a:pt x="722454" y="957300"/>
                    </a:lnTo>
                    <a:lnTo>
                      <a:pt x="770533" y="957934"/>
                    </a:lnTo>
                    <a:lnTo>
                      <a:pt x="818739" y="957300"/>
                    </a:lnTo>
                    <a:lnTo>
                      <a:pt x="866945" y="955397"/>
                    </a:lnTo>
                    <a:lnTo>
                      <a:pt x="915024" y="952226"/>
                    </a:lnTo>
                    <a:lnTo>
                      <a:pt x="963230" y="947787"/>
                    </a:lnTo>
                    <a:lnTo>
                      <a:pt x="1011436" y="942079"/>
                    </a:lnTo>
                    <a:lnTo>
                      <a:pt x="1059515" y="934975"/>
                    </a:lnTo>
                    <a:lnTo>
                      <a:pt x="1107721" y="926731"/>
                    </a:lnTo>
                    <a:lnTo>
                      <a:pt x="1155927" y="917217"/>
                    </a:lnTo>
                    <a:lnTo>
                      <a:pt x="1204006" y="906308"/>
                    </a:lnTo>
                    <a:lnTo>
                      <a:pt x="1252212" y="894258"/>
                    </a:lnTo>
                    <a:lnTo>
                      <a:pt x="1300291" y="880812"/>
                    </a:lnTo>
                    <a:lnTo>
                      <a:pt x="1348497" y="866099"/>
                    </a:lnTo>
                    <a:lnTo>
                      <a:pt x="1396702" y="850243"/>
                    </a:lnTo>
                    <a:lnTo>
                      <a:pt x="1444782" y="832992"/>
                    </a:lnTo>
                    <a:lnTo>
                      <a:pt x="1492988" y="814726"/>
                    </a:lnTo>
                    <a:lnTo>
                      <a:pt x="1541193" y="796461"/>
                    </a:lnTo>
                    <a:lnTo>
                      <a:pt x="1589272" y="778322"/>
                    </a:lnTo>
                    <a:lnTo>
                      <a:pt x="1637478" y="760310"/>
                    </a:lnTo>
                    <a:lnTo>
                      <a:pt x="1685557" y="742298"/>
                    </a:lnTo>
                    <a:lnTo>
                      <a:pt x="1733763" y="724286"/>
                    </a:lnTo>
                    <a:lnTo>
                      <a:pt x="1781969" y="706400"/>
                    </a:lnTo>
                    <a:lnTo>
                      <a:pt x="1830048" y="689657"/>
                    </a:lnTo>
                    <a:lnTo>
                      <a:pt x="1878254" y="673167"/>
                    </a:lnTo>
                    <a:lnTo>
                      <a:pt x="1926460" y="656170"/>
                    </a:lnTo>
                    <a:lnTo>
                      <a:pt x="1974539" y="637904"/>
                    </a:lnTo>
                    <a:lnTo>
                      <a:pt x="2022745" y="618751"/>
                    </a:lnTo>
                    <a:lnTo>
                      <a:pt x="2070824" y="599090"/>
                    </a:lnTo>
                    <a:lnTo>
                      <a:pt x="2119030" y="577526"/>
                    </a:lnTo>
                    <a:lnTo>
                      <a:pt x="2167236" y="554186"/>
                    </a:lnTo>
                    <a:lnTo>
                      <a:pt x="2215315" y="529832"/>
                    </a:lnTo>
                    <a:lnTo>
                      <a:pt x="2263521" y="505097"/>
                    </a:lnTo>
                    <a:lnTo>
                      <a:pt x="2311727" y="480236"/>
                    </a:lnTo>
                    <a:lnTo>
                      <a:pt x="2359806" y="453852"/>
                    </a:lnTo>
                    <a:lnTo>
                      <a:pt x="2408011" y="426834"/>
                    </a:lnTo>
                    <a:lnTo>
                      <a:pt x="2456218" y="400957"/>
                    </a:lnTo>
                    <a:lnTo>
                      <a:pt x="2504296" y="376730"/>
                    </a:lnTo>
                    <a:lnTo>
                      <a:pt x="2552502" y="352883"/>
                    </a:lnTo>
                    <a:lnTo>
                      <a:pt x="2600581" y="329417"/>
                    </a:lnTo>
                    <a:lnTo>
                      <a:pt x="2648787" y="306712"/>
                    </a:lnTo>
                    <a:lnTo>
                      <a:pt x="2696993" y="285021"/>
                    </a:lnTo>
                    <a:lnTo>
                      <a:pt x="2745072" y="264345"/>
                    </a:lnTo>
                    <a:lnTo>
                      <a:pt x="2793278" y="244304"/>
                    </a:lnTo>
                    <a:lnTo>
                      <a:pt x="2841484" y="225150"/>
                    </a:lnTo>
                    <a:lnTo>
                      <a:pt x="2889563" y="206631"/>
                    </a:lnTo>
                    <a:lnTo>
                      <a:pt x="2937769" y="188872"/>
                    </a:lnTo>
                    <a:lnTo>
                      <a:pt x="2985848" y="171875"/>
                    </a:lnTo>
                    <a:lnTo>
                      <a:pt x="3034054" y="155639"/>
                    </a:lnTo>
                    <a:lnTo>
                      <a:pt x="3082260" y="140164"/>
                    </a:lnTo>
                    <a:lnTo>
                      <a:pt x="3130339" y="125450"/>
                    </a:lnTo>
                    <a:lnTo>
                      <a:pt x="3178545" y="111497"/>
                    </a:lnTo>
                    <a:lnTo>
                      <a:pt x="3226751" y="98305"/>
                    </a:lnTo>
                    <a:lnTo>
                      <a:pt x="3274830" y="85874"/>
                    </a:lnTo>
                    <a:lnTo>
                      <a:pt x="3323036" y="74204"/>
                    </a:lnTo>
                    <a:lnTo>
                      <a:pt x="3371241" y="63296"/>
                    </a:lnTo>
                    <a:lnTo>
                      <a:pt x="3419320" y="53148"/>
                    </a:lnTo>
                    <a:lnTo>
                      <a:pt x="3467527" y="43888"/>
                    </a:lnTo>
                    <a:lnTo>
                      <a:pt x="3515605" y="35263"/>
                    </a:lnTo>
                    <a:lnTo>
                      <a:pt x="3563811" y="27398"/>
                    </a:lnTo>
                    <a:lnTo>
                      <a:pt x="3612017" y="20422"/>
                    </a:lnTo>
                    <a:lnTo>
                      <a:pt x="3660096" y="14080"/>
                    </a:lnTo>
                    <a:lnTo>
                      <a:pt x="3708302" y="8625"/>
                    </a:lnTo>
                    <a:lnTo>
                      <a:pt x="3756508" y="3932"/>
                    </a:lnTo>
                    <a:lnTo>
                      <a:pt x="3804587" y="0"/>
                    </a:lnTo>
                  </a:path>
                </a:pathLst>
              </a:custGeom>
              <a:noFill/>
              <a:ln w="27021" cap="flat">
                <a:solidFill>
                  <a:srgbClr val="00BA38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043" name="Freeform: Shape 1042">
                <a:extLst>
                  <a:ext uri="{FF2B5EF4-FFF2-40B4-BE49-F238E27FC236}">
                    <a16:creationId xmlns:a16="http://schemas.microsoft.com/office/drawing/2014/main" id="{1EEB2C28-0DAB-4278-99C6-F6547537B946}"/>
                  </a:ext>
                </a:extLst>
              </p:cNvPr>
              <p:cNvSpPr/>
              <p:nvPr/>
            </p:nvSpPr>
            <p:spPr>
              <a:xfrm>
                <a:off x="6528745" y="1209404"/>
                <a:ext cx="3804586" cy="1346460"/>
              </a:xfrm>
              <a:custGeom>
                <a:avLst/>
                <a:gdLst>
                  <a:gd name="connsiteX0" fmla="*/ 0 w 3804586"/>
                  <a:gd name="connsiteY0" fmla="*/ 1247141 h 1346460"/>
                  <a:gd name="connsiteX1" fmla="*/ 48206 w 3804586"/>
                  <a:gd name="connsiteY1" fmla="*/ 1259572 h 1346460"/>
                  <a:gd name="connsiteX2" fmla="*/ 96412 w 3804586"/>
                  <a:gd name="connsiteY2" fmla="*/ 1271242 h 1346460"/>
                  <a:gd name="connsiteX3" fmla="*/ 144491 w 3804586"/>
                  <a:gd name="connsiteY3" fmla="*/ 1282024 h 1346460"/>
                  <a:gd name="connsiteX4" fmla="*/ 192697 w 3804586"/>
                  <a:gd name="connsiteY4" fmla="*/ 1292044 h 1346460"/>
                  <a:gd name="connsiteX5" fmla="*/ 240903 w 3804586"/>
                  <a:gd name="connsiteY5" fmla="*/ 1301177 h 1346460"/>
                  <a:gd name="connsiteX6" fmla="*/ 288982 w 3804586"/>
                  <a:gd name="connsiteY6" fmla="*/ 1309549 h 1346460"/>
                  <a:gd name="connsiteX7" fmla="*/ 337188 w 3804586"/>
                  <a:gd name="connsiteY7" fmla="*/ 1317033 h 1346460"/>
                  <a:gd name="connsiteX8" fmla="*/ 385267 w 3804586"/>
                  <a:gd name="connsiteY8" fmla="*/ 1323756 h 1346460"/>
                  <a:gd name="connsiteX9" fmla="*/ 433473 w 3804586"/>
                  <a:gd name="connsiteY9" fmla="*/ 1329591 h 1346460"/>
                  <a:gd name="connsiteX10" fmla="*/ 481678 w 3804586"/>
                  <a:gd name="connsiteY10" fmla="*/ 1334538 h 1346460"/>
                  <a:gd name="connsiteX11" fmla="*/ 529757 w 3804586"/>
                  <a:gd name="connsiteY11" fmla="*/ 1338723 h 1346460"/>
                  <a:gd name="connsiteX12" fmla="*/ 577963 w 3804586"/>
                  <a:gd name="connsiteY12" fmla="*/ 1341895 h 1346460"/>
                  <a:gd name="connsiteX13" fmla="*/ 626169 w 3804586"/>
                  <a:gd name="connsiteY13" fmla="*/ 1344305 h 1346460"/>
                  <a:gd name="connsiteX14" fmla="*/ 674248 w 3804586"/>
                  <a:gd name="connsiteY14" fmla="*/ 1345827 h 1346460"/>
                  <a:gd name="connsiteX15" fmla="*/ 722454 w 3804586"/>
                  <a:gd name="connsiteY15" fmla="*/ 1346461 h 1346460"/>
                  <a:gd name="connsiteX16" fmla="*/ 770533 w 3804586"/>
                  <a:gd name="connsiteY16" fmla="*/ 1346207 h 1346460"/>
                  <a:gd name="connsiteX17" fmla="*/ 818739 w 3804586"/>
                  <a:gd name="connsiteY17" fmla="*/ 1345066 h 1346460"/>
                  <a:gd name="connsiteX18" fmla="*/ 866945 w 3804586"/>
                  <a:gd name="connsiteY18" fmla="*/ 1343036 h 1346460"/>
                  <a:gd name="connsiteX19" fmla="*/ 915024 w 3804586"/>
                  <a:gd name="connsiteY19" fmla="*/ 1340119 h 1346460"/>
                  <a:gd name="connsiteX20" fmla="*/ 963230 w 3804586"/>
                  <a:gd name="connsiteY20" fmla="*/ 1336187 h 1346460"/>
                  <a:gd name="connsiteX21" fmla="*/ 1011436 w 3804586"/>
                  <a:gd name="connsiteY21" fmla="*/ 1331366 h 1346460"/>
                  <a:gd name="connsiteX22" fmla="*/ 1059515 w 3804586"/>
                  <a:gd name="connsiteY22" fmla="*/ 1325658 h 1346460"/>
                  <a:gd name="connsiteX23" fmla="*/ 1107721 w 3804586"/>
                  <a:gd name="connsiteY23" fmla="*/ 1319062 h 1346460"/>
                  <a:gd name="connsiteX24" fmla="*/ 1155927 w 3804586"/>
                  <a:gd name="connsiteY24" fmla="*/ 1311579 h 1346460"/>
                  <a:gd name="connsiteX25" fmla="*/ 1204006 w 3804586"/>
                  <a:gd name="connsiteY25" fmla="*/ 1302953 h 1346460"/>
                  <a:gd name="connsiteX26" fmla="*/ 1252212 w 3804586"/>
                  <a:gd name="connsiteY26" fmla="*/ 1293567 h 1346460"/>
                  <a:gd name="connsiteX27" fmla="*/ 1300291 w 3804586"/>
                  <a:gd name="connsiteY27" fmla="*/ 1283165 h 1346460"/>
                  <a:gd name="connsiteX28" fmla="*/ 1348497 w 3804586"/>
                  <a:gd name="connsiteY28" fmla="*/ 1271749 h 1346460"/>
                  <a:gd name="connsiteX29" fmla="*/ 1396702 w 3804586"/>
                  <a:gd name="connsiteY29" fmla="*/ 1259445 h 1346460"/>
                  <a:gd name="connsiteX30" fmla="*/ 1444782 w 3804586"/>
                  <a:gd name="connsiteY30" fmla="*/ 1246127 h 1346460"/>
                  <a:gd name="connsiteX31" fmla="*/ 1492988 w 3804586"/>
                  <a:gd name="connsiteY31" fmla="*/ 1231920 h 1346460"/>
                  <a:gd name="connsiteX32" fmla="*/ 1541193 w 3804586"/>
                  <a:gd name="connsiteY32" fmla="*/ 1216699 h 1346460"/>
                  <a:gd name="connsiteX33" fmla="*/ 1589272 w 3804586"/>
                  <a:gd name="connsiteY33" fmla="*/ 1200716 h 1346460"/>
                  <a:gd name="connsiteX34" fmla="*/ 1637478 w 3804586"/>
                  <a:gd name="connsiteY34" fmla="*/ 1183972 h 1346460"/>
                  <a:gd name="connsiteX35" fmla="*/ 1685557 w 3804586"/>
                  <a:gd name="connsiteY35" fmla="*/ 1166722 h 1346460"/>
                  <a:gd name="connsiteX36" fmla="*/ 1733763 w 3804586"/>
                  <a:gd name="connsiteY36" fmla="*/ 1148963 h 1346460"/>
                  <a:gd name="connsiteX37" fmla="*/ 1781969 w 3804586"/>
                  <a:gd name="connsiteY37" fmla="*/ 1131078 h 1346460"/>
                  <a:gd name="connsiteX38" fmla="*/ 1830048 w 3804586"/>
                  <a:gd name="connsiteY38" fmla="*/ 1113573 h 1346460"/>
                  <a:gd name="connsiteX39" fmla="*/ 1878254 w 3804586"/>
                  <a:gd name="connsiteY39" fmla="*/ 1095815 h 1346460"/>
                  <a:gd name="connsiteX40" fmla="*/ 1926460 w 3804586"/>
                  <a:gd name="connsiteY40" fmla="*/ 1077296 h 1346460"/>
                  <a:gd name="connsiteX41" fmla="*/ 1974539 w 3804586"/>
                  <a:gd name="connsiteY41" fmla="*/ 1057381 h 1346460"/>
                  <a:gd name="connsiteX42" fmla="*/ 2022745 w 3804586"/>
                  <a:gd name="connsiteY42" fmla="*/ 1036071 h 1346460"/>
                  <a:gd name="connsiteX43" fmla="*/ 2070824 w 3804586"/>
                  <a:gd name="connsiteY43" fmla="*/ 1013873 h 1346460"/>
                  <a:gd name="connsiteX44" fmla="*/ 2119030 w 3804586"/>
                  <a:gd name="connsiteY44" fmla="*/ 990280 h 1346460"/>
                  <a:gd name="connsiteX45" fmla="*/ 2167236 w 3804586"/>
                  <a:gd name="connsiteY45" fmla="*/ 964150 h 1346460"/>
                  <a:gd name="connsiteX46" fmla="*/ 2215315 w 3804586"/>
                  <a:gd name="connsiteY46" fmla="*/ 936878 h 1346460"/>
                  <a:gd name="connsiteX47" fmla="*/ 2263521 w 3804586"/>
                  <a:gd name="connsiteY47" fmla="*/ 909480 h 1346460"/>
                  <a:gd name="connsiteX48" fmla="*/ 2311727 w 3804586"/>
                  <a:gd name="connsiteY48" fmla="*/ 883096 h 1346460"/>
                  <a:gd name="connsiteX49" fmla="*/ 2359806 w 3804586"/>
                  <a:gd name="connsiteY49" fmla="*/ 855697 h 1346460"/>
                  <a:gd name="connsiteX50" fmla="*/ 2408011 w 3804586"/>
                  <a:gd name="connsiteY50" fmla="*/ 828172 h 1346460"/>
                  <a:gd name="connsiteX51" fmla="*/ 2456218 w 3804586"/>
                  <a:gd name="connsiteY51" fmla="*/ 801915 h 1346460"/>
                  <a:gd name="connsiteX52" fmla="*/ 2504296 w 3804586"/>
                  <a:gd name="connsiteY52" fmla="*/ 777561 h 1346460"/>
                  <a:gd name="connsiteX53" fmla="*/ 2552502 w 3804586"/>
                  <a:gd name="connsiteY53" fmla="*/ 753967 h 1346460"/>
                  <a:gd name="connsiteX54" fmla="*/ 2600581 w 3804586"/>
                  <a:gd name="connsiteY54" fmla="*/ 730628 h 1346460"/>
                  <a:gd name="connsiteX55" fmla="*/ 2648787 w 3804586"/>
                  <a:gd name="connsiteY55" fmla="*/ 707542 h 1346460"/>
                  <a:gd name="connsiteX56" fmla="*/ 2696993 w 3804586"/>
                  <a:gd name="connsiteY56" fmla="*/ 684583 h 1346460"/>
                  <a:gd name="connsiteX57" fmla="*/ 2745072 w 3804586"/>
                  <a:gd name="connsiteY57" fmla="*/ 661117 h 1346460"/>
                  <a:gd name="connsiteX58" fmla="*/ 2793278 w 3804586"/>
                  <a:gd name="connsiteY58" fmla="*/ 637016 h 1346460"/>
                  <a:gd name="connsiteX59" fmla="*/ 2841484 w 3804586"/>
                  <a:gd name="connsiteY59" fmla="*/ 612281 h 1346460"/>
                  <a:gd name="connsiteX60" fmla="*/ 2889563 w 3804586"/>
                  <a:gd name="connsiteY60" fmla="*/ 586912 h 1346460"/>
                  <a:gd name="connsiteX61" fmla="*/ 2937769 w 3804586"/>
                  <a:gd name="connsiteY61" fmla="*/ 560909 h 1346460"/>
                  <a:gd name="connsiteX62" fmla="*/ 2985848 w 3804586"/>
                  <a:gd name="connsiteY62" fmla="*/ 534272 h 1346460"/>
                  <a:gd name="connsiteX63" fmla="*/ 3034054 w 3804586"/>
                  <a:gd name="connsiteY63" fmla="*/ 507127 h 1346460"/>
                  <a:gd name="connsiteX64" fmla="*/ 3082260 w 3804586"/>
                  <a:gd name="connsiteY64" fmla="*/ 479221 h 1346460"/>
                  <a:gd name="connsiteX65" fmla="*/ 3130339 w 3804586"/>
                  <a:gd name="connsiteY65" fmla="*/ 450934 h 1346460"/>
                  <a:gd name="connsiteX66" fmla="*/ 3178545 w 3804586"/>
                  <a:gd name="connsiteY66" fmla="*/ 421887 h 1346460"/>
                  <a:gd name="connsiteX67" fmla="*/ 3226751 w 3804586"/>
                  <a:gd name="connsiteY67" fmla="*/ 392459 h 1346460"/>
                  <a:gd name="connsiteX68" fmla="*/ 3274830 w 3804586"/>
                  <a:gd name="connsiteY68" fmla="*/ 362397 h 1346460"/>
                  <a:gd name="connsiteX69" fmla="*/ 3323036 w 3804586"/>
                  <a:gd name="connsiteY69" fmla="*/ 331827 h 1346460"/>
                  <a:gd name="connsiteX70" fmla="*/ 3371241 w 3804586"/>
                  <a:gd name="connsiteY70" fmla="*/ 300750 h 1346460"/>
                  <a:gd name="connsiteX71" fmla="*/ 3419320 w 3804586"/>
                  <a:gd name="connsiteY71" fmla="*/ 269165 h 1346460"/>
                  <a:gd name="connsiteX72" fmla="*/ 3467527 w 3804586"/>
                  <a:gd name="connsiteY72" fmla="*/ 237074 h 1346460"/>
                  <a:gd name="connsiteX73" fmla="*/ 3515605 w 3804586"/>
                  <a:gd name="connsiteY73" fmla="*/ 204601 h 1346460"/>
                  <a:gd name="connsiteX74" fmla="*/ 3563811 w 3804586"/>
                  <a:gd name="connsiteY74" fmla="*/ 171621 h 1346460"/>
                  <a:gd name="connsiteX75" fmla="*/ 3612017 w 3804586"/>
                  <a:gd name="connsiteY75" fmla="*/ 138134 h 1346460"/>
                  <a:gd name="connsiteX76" fmla="*/ 3660096 w 3804586"/>
                  <a:gd name="connsiteY76" fmla="*/ 104267 h 1346460"/>
                  <a:gd name="connsiteX77" fmla="*/ 3708302 w 3804586"/>
                  <a:gd name="connsiteY77" fmla="*/ 69892 h 1346460"/>
                  <a:gd name="connsiteX78" fmla="*/ 3756508 w 3804586"/>
                  <a:gd name="connsiteY78" fmla="*/ 35136 h 1346460"/>
                  <a:gd name="connsiteX79" fmla="*/ 3804587 w 3804586"/>
                  <a:gd name="connsiteY79" fmla="*/ 0 h 13464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</a:cxnLst>
                <a:rect l="l" t="t" r="r" b="b"/>
                <a:pathLst>
                  <a:path w="3804586" h="1346460">
                    <a:moveTo>
                      <a:pt x="0" y="1247141"/>
                    </a:moveTo>
                    <a:lnTo>
                      <a:pt x="48206" y="1259572"/>
                    </a:lnTo>
                    <a:lnTo>
                      <a:pt x="96412" y="1271242"/>
                    </a:lnTo>
                    <a:lnTo>
                      <a:pt x="144491" y="1282024"/>
                    </a:lnTo>
                    <a:lnTo>
                      <a:pt x="192697" y="1292044"/>
                    </a:lnTo>
                    <a:lnTo>
                      <a:pt x="240903" y="1301177"/>
                    </a:lnTo>
                    <a:lnTo>
                      <a:pt x="288982" y="1309549"/>
                    </a:lnTo>
                    <a:lnTo>
                      <a:pt x="337188" y="1317033"/>
                    </a:lnTo>
                    <a:lnTo>
                      <a:pt x="385267" y="1323756"/>
                    </a:lnTo>
                    <a:lnTo>
                      <a:pt x="433473" y="1329591"/>
                    </a:lnTo>
                    <a:lnTo>
                      <a:pt x="481678" y="1334538"/>
                    </a:lnTo>
                    <a:lnTo>
                      <a:pt x="529757" y="1338723"/>
                    </a:lnTo>
                    <a:lnTo>
                      <a:pt x="577963" y="1341895"/>
                    </a:lnTo>
                    <a:lnTo>
                      <a:pt x="626169" y="1344305"/>
                    </a:lnTo>
                    <a:lnTo>
                      <a:pt x="674248" y="1345827"/>
                    </a:lnTo>
                    <a:lnTo>
                      <a:pt x="722454" y="1346461"/>
                    </a:lnTo>
                    <a:lnTo>
                      <a:pt x="770533" y="1346207"/>
                    </a:lnTo>
                    <a:lnTo>
                      <a:pt x="818739" y="1345066"/>
                    </a:lnTo>
                    <a:lnTo>
                      <a:pt x="866945" y="1343036"/>
                    </a:lnTo>
                    <a:lnTo>
                      <a:pt x="915024" y="1340119"/>
                    </a:lnTo>
                    <a:lnTo>
                      <a:pt x="963230" y="1336187"/>
                    </a:lnTo>
                    <a:lnTo>
                      <a:pt x="1011436" y="1331366"/>
                    </a:lnTo>
                    <a:lnTo>
                      <a:pt x="1059515" y="1325658"/>
                    </a:lnTo>
                    <a:lnTo>
                      <a:pt x="1107721" y="1319062"/>
                    </a:lnTo>
                    <a:lnTo>
                      <a:pt x="1155927" y="1311579"/>
                    </a:lnTo>
                    <a:lnTo>
                      <a:pt x="1204006" y="1302953"/>
                    </a:lnTo>
                    <a:lnTo>
                      <a:pt x="1252212" y="1293567"/>
                    </a:lnTo>
                    <a:lnTo>
                      <a:pt x="1300291" y="1283165"/>
                    </a:lnTo>
                    <a:lnTo>
                      <a:pt x="1348497" y="1271749"/>
                    </a:lnTo>
                    <a:lnTo>
                      <a:pt x="1396702" y="1259445"/>
                    </a:lnTo>
                    <a:lnTo>
                      <a:pt x="1444782" y="1246127"/>
                    </a:lnTo>
                    <a:lnTo>
                      <a:pt x="1492988" y="1231920"/>
                    </a:lnTo>
                    <a:lnTo>
                      <a:pt x="1541193" y="1216699"/>
                    </a:lnTo>
                    <a:lnTo>
                      <a:pt x="1589272" y="1200716"/>
                    </a:lnTo>
                    <a:lnTo>
                      <a:pt x="1637478" y="1183972"/>
                    </a:lnTo>
                    <a:lnTo>
                      <a:pt x="1685557" y="1166722"/>
                    </a:lnTo>
                    <a:lnTo>
                      <a:pt x="1733763" y="1148963"/>
                    </a:lnTo>
                    <a:lnTo>
                      <a:pt x="1781969" y="1131078"/>
                    </a:lnTo>
                    <a:lnTo>
                      <a:pt x="1830048" y="1113573"/>
                    </a:lnTo>
                    <a:lnTo>
                      <a:pt x="1878254" y="1095815"/>
                    </a:lnTo>
                    <a:lnTo>
                      <a:pt x="1926460" y="1077296"/>
                    </a:lnTo>
                    <a:lnTo>
                      <a:pt x="1974539" y="1057381"/>
                    </a:lnTo>
                    <a:lnTo>
                      <a:pt x="2022745" y="1036071"/>
                    </a:lnTo>
                    <a:lnTo>
                      <a:pt x="2070824" y="1013873"/>
                    </a:lnTo>
                    <a:lnTo>
                      <a:pt x="2119030" y="990280"/>
                    </a:lnTo>
                    <a:lnTo>
                      <a:pt x="2167236" y="964150"/>
                    </a:lnTo>
                    <a:lnTo>
                      <a:pt x="2215315" y="936878"/>
                    </a:lnTo>
                    <a:lnTo>
                      <a:pt x="2263521" y="909480"/>
                    </a:lnTo>
                    <a:lnTo>
                      <a:pt x="2311727" y="883096"/>
                    </a:lnTo>
                    <a:lnTo>
                      <a:pt x="2359806" y="855697"/>
                    </a:lnTo>
                    <a:lnTo>
                      <a:pt x="2408011" y="828172"/>
                    </a:lnTo>
                    <a:lnTo>
                      <a:pt x="2456218" y="801915"/>
                    </a:lnTo>
                    <a:lnTo>
                      <a:pt x="2504296" y="777561"/>
                    </a:lnTo>
                    <a:lnTo>
                      <a:pt x="2552502" y="753967"/>
                    </a:lnTo>
                    <a:lnTo>
                      <a:pt x="2600581" y="730628"/>
                    </a:lnTo>
                    <a:lnTo>
                      <a:pt x="2648787" y="707542"/>
                    </a:lnTo>
                    <a:lnTo>
                      <a:pt x="2696993" y="684583"/>
                    </a:lnTo>
                    <a:lnTo>
                      <a:pt x="2745072" y="661117"/>
                    </a:lnTo>
                    <a:lnTo>
                      <a:pt x="2793278" y="637016"/>
                    </a:lnTo>
                    <a:lnTo>
                      <a:pt x="2841484" y="612281"/>
                    </a:lnTo>
                    <a:lnTo>
                      <a:pt x="2889563" y="586912"/>
                    </a:lnTo>
                    <a:lnTo>
                      <a:pt x="2937769" y="560909"/>
                    </a:lnTo>
                    <a:lnTo>
                      <a:pt x="2985848" y="534272"/>
                    </a:lnTo>
                    <a:lnTo>
                      <a:pt x="3034054" y="507127"/>
                    </a:lnTo>
                    <a:lnTo>
                      <a:pt x="3082260" y="479221"/>
                    </a:lnTo>
                    <a:lnTo>
                      <a:pt x="3130339" y="450934"/>
                    </a:lnTo>
                    <a:lnTo>
                      <a:pt x="3178545" y="421887"/>
                    </a:lnTo>
                    <a:lnTo>
                      <a:pt x="3226751" y="392459"/>
                    </a:lnTo>
                    <a:lnTo>
                      <a:pt x="3274830" y="362397"/>
                    </a:lnTo>
                    <a:lnTo>
                      <a:pt x="3323036" y="331827"/>
                    </a:lnTo>
                    <a:lnTo>
                      <a:pt x="3371241" y="300750"/>
                    </a:lnTo>
                    <a:lnTo>
                      <a:pt x="3419320" y="269165"/>
                    </a:lnTo>
                    <a:lnTo>
                      <a:pt x="3467527" y="237074"/>
                    </a:lnTo>
                    <a:lnTo>
                      <a:pt x="3515605" y="204601"/>
                    </a:lnTo>
                    <a:lnTo>
                      <a:pt x="3563811" y="171621"/>
                    </a:lnTo>
                    <a:lnTo>
                      <a:pt x="3612017" y="138134"/>
                    </a:lnTo>
                    <a:lnTo>
                      <a:pt x="3660096" y="104267"/>
                    </a:lnTo>
                    <a:lnTo>
                      <a:pt x="3708302" y="69892"/>
                    </a:lnTo>
                    <a:lnTo>
                      <a:pt x="3756508" y="35136"/>
                    </a:lnTo>
                    <a:lnTo>
                      <a:pt x="3804587" y="0"/>
                    </a:lnTo>
                  </a:path>
                </a:pathLst>
              </a:custGeom>
              <a:noFill/>
              <a:ln w="27021" cap="flat">
                <a:solidFill>
                  <a:srgbClr val="619C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grpSp>
          <p:nvGrpSpPr>
            <p:cNvPr id="1044" name="Graphic 3">
              <a:extLst>
                <a:ext uri="{FF2B5EF4-FFF2-40B4-BE49-F238E27FC236}">
                  <a16:creationId xmlns:a16="http://schemas.microsoft.com/office/drawing/2014/main" id="{A2A65C6B-68BF-4001-82C7-81FA4E8F89CB}"/>
                </a:ext>
              </a:extLst>
            </p:cNvPr>
            <p:cNvGrpSpPr/>
            <p:nvPr/>
          </p:nvGrpSpPr>
          <p:grpSpPr>
            <a:xfrm>
              <a:off x="6338586" y="793986"/>
              <a:ext cx="4185032" cy="214621"/>
              <a:chOff x="6338586" y="793986"/>
              <a:chExt cx="4185032" cy="214621"/>
            </a:xfrm>
          </p:grpSpPr>
          <p:sp>
            <p:nvSpPr>
              <p:cNvPr id="1045" name="Freeform: Shape 1044">
                <a:extLst>
                  <a:ext uri="{FF2B5EF4-FFF2-40B4-BE49-F238E27FC236}">
                    <a16:creationId xmlns:a16="http://schemas.microsoft.com/office/drawing/2014/main" id="{4D124D10-E849-4102-BD95-D3BA2938A8A6}"/>
                  </a:ext>
                </a:extLst>
              </p:cNvPr>
              <p:cNvSpPr/>
              <p:nvPr/>
            </p:nvSpPr>
            <p:spPr>
              <a:xfrm>
                <a:off x="6338586" y="793986"/>
                <a:ext cx="4185032" cy="214621"/>
              </a:xfrm>
              <a:custGeom>
                <a:avLst/>
                <a:gdLst>
                  <a:gd name="connsiteX0" fmla="*/ 0 w 4185032"/>
                  <a:gd name="connsiteY0" fmla="*/ 0 h 214621"/>
                  <a:gd name="connsiteX1" fmla="*/ 4185033 w 4185032"/>
                  <a:gd name="connsiteY1" fmla="*/ 0 h 214621"/>
                  <a:gd name="connsiteX2" fmla="*/ 4185033 w 4185032"/>
                  <a:gd name="connsiteY2" fmla="*/ 214622 h 214621"/>
                  <a:gd name="connsiteX3" fmla="*/ 0 w 4185032"/>
                  <a:gd name="connsiteY3" fmla="*/ 214622 h 2146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85032" h="214621">
                    <a:moveTo>
                      <a:pt x="0" y="0"/>
                    </a:moveTo>
                    <a:lnTo>
                      <a:pt x="4185033" y="0"/>
                    </a:lnTo>
                    <a:lnTo>
                      <a:pt x="4185033" y="214622"/>
                    </a:lnTo>
                    <a:lnTo>
                      <a:pt x="0" y="214622"/>
                    </a:lnTo>
                    <a:close/>
                  </a:path>
                </a:pathLst>
              </a:custGeom>
              <a:solidFill>
                <a:srgbClr val="D9D9D9"/>
              </a:solidFill>
              <a:ln w="13574" cap="rnd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046" name="TextBox 1045">
                <a:extLst>
                  <a:ext uri="{FF2B5EF4-FFF2-40B4-BE49-F238E27FC236}">
                    <a16:creationId xmlns:a16="http://schemas.microsoft.com/office/drawing/2014/main" id="{903A7FBF-95A0-4CEA-9A84-FADCE09E250D}"/>
                  </a:ext>
                </a:extLst>
              </p:cNvPr>
              <p:cNvSpPr txBox="1"/>
              <p:nvPr/>
            </p:nvSpPr>
            <p:spPr>
              <a:xfrm>
                <a:off x="8193776" y="794058"/>
                <a:ext cx="474652" cy="2182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GB" sz="899" spc="0" baseline="0">
                    <a:solidFill>
                      <a:srgbClr val="1A1A1A"/>
                    </a:solidFill>
                    <a:latin typeface="Arial"/>
                    <a:cs typeface="Arial"/>
                    <a:sym typeface="Arial"/>
                    <a:rtl val="0"/>
                  </a:rPr>
                  <a:t>FTSE</a:t>
                </a:r>
              </a:p>
            </p:txBody>
          </p:sp>
        </p:grpSp>
        <p:grpSp>
          <p:nvGrpSpPr>
            <p:cNvPr id="1047" name="Graphic 3">
              <a:extLst>
                <a:ext uri="{FF2B5EF4-FFF2-40B4-BE49-F238E27FC236}">
                  <a16:creationId xmlns:a16="http://schemas.microsoft.com/office/drawing/2014/main" id="{A2A65C6B-68BF-4001-82C7-81FA4E8F89CB}"/>
                </a:ext>
              </a:extLst>
            </p:cNvPr>
            <p:cNvGrpSpPr/>
            <p:nvPr/>
          </p:nvGrpSpPr>
          <p:grpSpPr>
            <a:xfrm>
              <a:off x="5768361" y="537125"/>
              <a:ext cx="5539364" cy="5083572"/>
              <a:chOff x="5768361" y="537125"/>
              <a:chExt cx="5539364" cy="5083572"/>
            </a:xfrm>
          </p:grpSpPr>
          <p:sp>
            <p:nvSpPr>
              <p:cNvPr id="1048" name="Freeform: Shape 1047">
                <a:extLst>
                  <a:ext uri="{FF2B5EF4-FFF2-40B4-BE49-F238E27FC236}">
                    <a16:creationId xmlns:a16="http://schemas.microsoft.com/office/drawing/2014/main" id="{129443F9-9DD2-480A-91D5-692D11BC4317}"/>
                  </a:ext>
                </a:extLst>
              </p:cNvPr>
              <p:cNvSpPr/>
              <p:nvPr/>
            </p:nvSpPr>
            <p:spPr>
              <a:xfrm>
                <a:off x="7006998" y="5294705"/>
                <a:ext cx="12685" cy="34755"/>
              </a:xfrm>
              <a:custGeom>
                <a:avLst/>
                <a:gdLst>
                  <a:gd name="connsiteX0" fmla="*/ 0 w 12685"/>
                  <a:gd name="connsiteY0" fmla="*/ 34755 h 34755"/>
                  <a:gd name="connsiteX1" fmla="*/ 0 w 12685"/>
                  <a:gd name="connsiteY1" fmla="*/ 0 h 347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685" h="34755">
                    <a:moveTo>
                      <a:pt x="0" y="34755"/>
                    </a:moveTo>
                    <a:lnTo>
                      <a:pt x="0" y="0"/>
                    </a:lnTo>
                  </a:path>
                </a:pathLst>
              </a:custGeom>
              <a:noFill/>
              <a:ln w="13574" cap="flat">
                <a:solidFill>
                  <a:srgbClr val="333333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049" name="Freeform: Shape 1048">
                <a:extLst>
                  <a:ext uri="{FF2B5EF4-FFF2-40B4-BE49-F238E27FC236}">
                    <a16:creationId xmlns:a16="http://schemas.microsoft.com/office/drawing/2014/main" id="{5E5272A3-B85F-4E5B-A214-85A20ACFF799}"/>
                  </a:ext>
                </a:extLst>
              </p:cNvPr>
              <p:cNvSpPr/>
              <p:nvPr/>
            </p:nvSpPr>
            <p:spPr>
              <a:xfrm>
                <a:off x="7797448" y="5294705"/>
                <a:ext cx="12685" cy="34755"/>
              </a:xfrm>
              <a:custGeom>
                <a:avLst/>
                <a:gdLst>
                  <a:gd name="connsiteX0" fmla="*/ 0 w 12685"/>
                  <a:gd name="connsiteY0" fmla="*/ 34755 h 34755"/>
                  <a:gd name="connsiteX1" fmla="*/ 0 w 12685"/>
                  <a:gd name="connsiteY1" fmla="*/ 0 h 347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685" h="34755">
                    <a:moveTo>
                      <a:pt x="0" y="34755"/>
                    </a:moveTo>
                    <a:lnTo>
                      <a:pt x="0" y="0"/>
                    </a:lnTo>
                  </a:path>
                </a:pathLst>
              </a:custGeom>
              <a:noFill/>
              <a:ln w="13574" cap="flat">
                <a:solidFill>
                  <a:srgbClr val="333333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050" name="Freeform: Shape 1049">
                <a:extLst>
                  <a:ext uri="{FF2B5EF4-FFF2-40B4-BE49-F238E27FC236}">
                    <a16:creationId xmlns:a16="http://schemas.microsoft.com/office/drawing/2014/main" id="{D40C4F96-3AB1-4EE1-82CA-B426C944A35F}"/>
                  </a:ext>
                </a:extLst>
              </p:cNvPr>
              <p:cNvSpPr/>
              <p:nvPr/>
            </p:nvSpPr>
            <p:spPr>
              <a:xfrm>
                <a:off x="8587898" y="5294705"/>
                <a:ext cx="12685" cy="34755"/>
              </a:xfrm>
              <a:custGeom>
                <a:avLst/>
                <a:gdLst>
                  <a:gd name="connsiteX0" fmla="*/ 0 w 12685"/>
                  <a:gd name="connsiteY0" fmla="*/ 34755 h 34755"/>
                  <a:gd name="connsiteX1" fmla="*/ 0 w 12685"/>
                  <a:gd name="connsiteY1" fmla="*/ 0 h 347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685" h="34755">
                    <a:moveTo>
                      <a:pt x="0" y="34755"/>
                    </a:moveTo>
                    <a:lnTo>
                      <a:pt x="0" y="0"/>
                    </a:lnTo>
                  </a:path>
                </a:pathLst>
              </a:custGeom>
              <a:noFill/>
              <a:ln w="13574" cap="flat">
                <a:solidFill>
                  <a:srgbClr val="333333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051" name="Freeform: Shape 1050">
                <a:extLst>
                  <a:ext uri="{FF2B5EF4-FFF2-40B4-BE49-F238E27FC236}">
                    <a16:creationId xmlns:a16="http://schemas.microsoft.com/office/drawing/2014/main" id="{4A92B316-575F-4533-9038-8E30E2AEC2B2}"/>
                  </a:ext>
                </a:extLst>
              </p:cNvPr>
              <p:cNvSpPr/>
              <p:nvPr/>
            </p:nvSpPr>
            <p:spPr>
              <a:xfrm>
                <a:off x="9378475" y="5294705"/>
                <a:ext cx="12685" cy="34755"/>
              </a:xfrm>
              <a:custGeom>
                <a:avLst/>
                <a:gdLst>
                  <a:gd name="connsiteX0" fmla="*/ 0 w 12685"/>
                  <a:gd name="connsiteY0" fmla="*/ 34755 h 34755"/>
                  <a:gd name="connsiteX1" fmla="*/ 0 w 12685"/>
                  <a:gd name="connsiteY1" fmla="*/ 0 h 347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685" h="34755">
                    <a:moveTo>
                      <a:pt x="0" y="34755"/>
                    </a:moveTo>
                    <a:lnTo>
                      <a:pt x="0" y="0"/>
                    </a:lnTo>
                  </a:path>
                </a:pathLst>
              </a:custGeom>
              <a:noFill/>
              <a:ln w="13574" cap="flat">
                <a:solidFill>
                  <a:srgbClr val="333333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052" name="Freeform: Shape 1051">
                <a:extLst>
                  <a:ext uri="{FF2B5EF4-FFF2-40B4-BE49-F238E27FC236}">
                    <a16:creationId xmlns:a16="http://schemas.microsoft.com/office/drawing/2014/main" id="{77387CCA-2D19-4CA9-B15E-122CD9EF2678}"/>
                  </a:ext>
                </a:extLst>
              </p:cNvPr>
              <p:cNvSpPr/>
              <p:nvPr/>
            </p:nvSpPr>
            <p:spPr>
              <a:xfrm>
                <a:off x="10168925" y="5294705"/>
                <a:ext cx="12685" cy="34755"/>
              </a:xfrm>
              <a:custGeom>
                <a:avLst/>
                <a:gdLst>
                  <a:gd name="connsiteX0" fmla="*/ 0 w 12685"/>
                  <a:gd name="connsiteY0" fmla="*/ 34755 h 34755"/>
                  <a:gd name="connsiteX1" fmla="*/ 0 w 12685"/>
                  <a:gd name="connsiteY1" fmla="*/ 0 h 347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685" h="34755">
                    <a:moveTo>
                      <a:pt x="0" y="34755"/>
                    </a:moveTo>
                    <a:lnTo>
                      <a:pt x="0" y="0"/>
                    </a:lnTo>
                  </a:path>
                </a:pathLst>
              </a:custGeom>
              <a:noFill/>
              <a:ln w="13574" cap="flat">
                <a:solidFill>
                  <a:srgbClr val="333333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053" name="TextBox 1052">
                <a:extLst>
                  <a:ext uri="{FF2B5EF4-FFF2-40B4-BE49-F238E27FC236}">
                    <a16:creationId xmlns:a16="http://schemas.microsoft.com/office/drawing/2014/main" id="{32D3852B-241B-4B78-AFAB-B841B662FBFD}"/>
                  </a:ext>
                </a:extLst>
              </p:cNvPr>
              <p:cNvSpPr txBox="1"/>
              <p:nvPr/>
            </p:nvSpPr>
            <p:spPr>
              <a:xfrm>
                <a:off x="6782358" y="5290083"/>
                <a:ext cx="449281" cy="2182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GB" sz="899" spc="0" baseline="0">
                    <a:solidFill>
                      <a:srgbClr val="4D4D4D"/>
                    </a:solidFill>
                    <a:latin typeface="Arial"/>
                    <a:cs typeface="Arial"/>
                    <a:sym typeface="Arial"/>
                    <a:rtl val="0"/>
                  </a:rPr>
                  <a:t>-0.02</a:t>
                </a:r>
              </a:p>
            </p:txBody>
          </p:sp>
          <p:sp>
            <p:nvSpPr>
              <p:cNvPr id="1054" name="TextBox 1053">
                <a:extLst>
                  <a:ext uri="{FF2B5EF4-FFF2-40B4-BE49-F238E27FC236}">
                    <a16:creationId xmlns:a16="http://schemas.microsoft.com/office/drawing/2014/main" id="{286292CD-A828-4B00-AD3D-9FA0D2A9EB7C}"/>
                  </a:ext>
                </a:extLst>
              </p:cNvPr>
              <p:cNvSpPr txBox="1"/>
              <p:nvPr/>
            </p:nvSpPr>
            <p:spPr>
              <a:xfrm>
                <a:off x="7572808" y="5290083"/>
                <a:ext cx="449281" cy="2182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GB" sz="899" spc="0" baseline="0">
                    <a:solidFill>
                      <a:srgbClr val="4D4D4D"/>
                    </a:solidFill>
                    <a:latin typeface="Arial"/>
                    <a:cs typeface="Arial"/>
                    <a:sym typeface="Arial"/>
                    <a:rtl val="0"/>
                  </a:rPr>
                  <a:t>-0.01</a:t>
                </a:r>
              </a:p>
            </p:txBody>
          </p:sp>
          <p:sp>
            <p:nvSpPr>
              <p:cNvPr id="1055" name="TextBox 1054">
                <a:extLst>
                  <a:ext uri="{FF2B5EF4-FFF2-40B4-BE49-F238E27FC236}">
                    <a16:creationId xmlns:a16="http://schemas.microsoft.com/office/drawing/2014/main" id="{D864873A-04CD-47BE-82FE-B4EE5109B4CC}"/>
                  </a:ext>
                </a:extLst>
              </p:cNvPr>
              <p:cNvSpPr txBox="1"/>
              <p:nvPr/>
            </p:nvSpPr>
            <p:spPr>
              <a:xfrm>
                <a:off x="8382286" y="5290083"/>
                <a:ext cx="411223" cy="2182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GB" sz="899" spc="0" baseline="0">
                    <a:solidFill>
                      <a:srgbClr val="4D4D4D"/>
                    </a:solidFill>
                    <a:latin typeface="Arial"/>
                    <a:cs typeface="Arial"/>
                    <a:sym typeface="Arial"/>
                    <a:rtl val="0"/>
                  </a:rPr>
                  <a:t>0.00</a:t>
                </a:r>
              </a:p>
            </p:txBody>
          </p:sp>
          <p:sp>
            <p:nvSpPr>
              <p:cNvPr id="1056" name="TextBox 1055">
                <a:extLst>
                  <a:ext uri="{FF2B5EF4-FFF2-40B4-BE49-F238E27FC236}">
                    <a16:creationId xmlns:a16="http://schemas.microsoft.com/office/drawing/2014/main" id="{34D76C2F-AF1A-47B8-831F-370329593AFF}"/>
                  </a:ext>
                </a:extLst>
              </p:cNvPr>
              <p:cNvSpPr txBox="1"/>
              <p:nvPr/>
            </p:nvSpPr>
            <p:spPr>
              <a:xfrm>
                <a:off x="9172863" y="5290083"/>
                <a:ext cx="411223" cy="2182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GB" sz="899" spc="0" baseline="0">
                    <a:solidFill>
                      <a:srgbClr val="4D4D4D"/>
                    </a:solidFill>
                    <a:latin typeface="Arial"/>
                    <a:cs typeface="Arial"/>
                    <a:sym typeface="Arial"/>
                    <a:rtl val="0"/>
                  </a:rPr>
                  <a:t>0.01</a:t>
                </a:r>
              </a:p>
            </p:txBody>
          </p:sp>
          <p:sp>
            <p:nvSpPr>
              <p:cNvPr id="1057" name="TextBox 1056">
                <a:extLst>
                  <a:ext uri="{FF2B5EF4-FFF2-40B4-BE49-F238E27FC236}">
                    <a16:creationId xmlns:a16="http://schemas.microsoft.com/office/drawing/2014/main" id="{AB7FA2C3-EBF3-438C-8613-010679F6AE9D}"/>
                  </a:ext>
                </a:extLst>
              </p:cNvPr>
              <p:cNvSpPr txBox="1"/>
              <p:nvPr/>
            </p:nvSpPr>
            <p:spPr>
              <a:xfrm>
                <a:off x="9963313" y="5290083"/>
                <a:ext cx="411223" cy="2182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GB" sz="899" spc="0" baseline="0">
                    <a:solidFill>
                      <a:srgbClr val="4D4D4D"/>
                    </a:solidFill>
                    <a:latin typeface="Arial"/>
                    <a:cs typeface="Arial"/>
                    <a:sym typeface="Arial"/>
                    <a:rtl val="0"/>
                  </a:rPr>
                  <a:t>0.02</a:t>
                </a:r>
              </a:p>
            </p:txBody>
          </p:sp>
          <p:sp>
            <p:nvSpPr>
              <p:cNvPr id="1058" name="TextBox 1057">
                <a:extLst>
                  <a:ext uri="{FF2B5EF4-FFF2-40B4-BE49-F238E27FC236}">
                    <a16:creationId xmlns:a16="http://schemas.microsoft.com/office/drawing/2014/main" id="{05C9339E-0A80-44F9-BA46-61A0EEE97068}"/>
                  </a:ext>
                </a:extLst>
              </p:cNvPr>
              <p:cNvSpPr txBox="1"/>
              <p:nvPr/>
            </p:nvSpPr>
            <p:spPr>
              <a:xfrm>
                <a:off x="5854775" y="5125311"/>
                <a:ext cx="512709" cy="2182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GB" sz="899" spc="0" baseline="0">
                    <a:solidFill>
                      <a:srgbClr val="4D4D4D"/>
                    </a:solidFill>
                    <a:latin typeface="Arial"/>
                    <a:cs typeface="Arial"/>
                    <a:sym typeface="Arial"/>
                    <a:rtl val="0"/>
                  </a:rPr>
                  <a:t>-0.050</a:t>
                </a:r>
              </a:p>
            </p:txBody>
          </p:sp>
          <p:sp>
            <p:nvSpPr>
              <p:cNvPr id="1059" name="TextBox 1058">
                <a:extLst>
                  <a:ext uri="{FF2B5EF4-FFF2-40B4-BE49-F238E27FC236}">
                    <a16:creationId xmlns:a16="http://schemas.microsoft.com/office/drawing/2014/main" id="{7BEB7F1B-9077-4C26-A657-D98721CB2FB8}"/>
                  </a:ext>
                </a:extLst>
              </p:cNvPr>
              <p:cNvSpPr txBox="1"/>
              <p:nvPr/>
            </p:nvSpPr>
            <p:spPr>
              <a:xfrm>
                <a:off x="5854775" y="3833013"/>
                <a:ext cx="512709" cy="2182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GB" sz="899" spc="0" baseline="0">
                    <a:solidFill>
                      <a:srgbClr val="4D4D4D"/>
                    </a:solidFill>
                    <a:latin typeface="Arial"/>
                    <a:cs typeface="Arial"/>
                    <a:sym typeface="Arial"/>
                    <a:rtl val="0"/>
                  </a:rPr>
                  <a:t>-0.025</a:t>
                </a:r>
              </a:p>
            </p:txBody>
          </p:sp>
          <p:sp>
            <p:nvSpPr>
              <p:cNvPr id="1060" name="TextBox 1059">
                <a:extLst>
                  <a:ext uri="{FF2B5EF4-FFF2-40B4-BE49-F238E27FC236}">
                    <a16:creationId xmlns:a16="http://schemas.microsoft.com/office/drawing/2014/main" id="{0EBD3CFC-D39D-45EC-B8DA-0E4992F5013D}"/>
                  </a:ext>
                </a:extLst>
              </p:cNvPr>
              <p:cNvSpPr txBox="1"/>
              <p:nvPr/>
            </p:nvSpPr>
            <p:spPr>
              <a:xfrm>
                <a:off x="5892832" y="2540842"/>
                <a:ext cx="474652" cy="2182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GB" sz="899" spc="0" baseline="0">
                    <a:solidFill>
                      <a:srgbClr val="4D4D4D"/>
                    </a:solidFill>
                    <a:latin typeface="Arial"/>
                    <a:cs typeface="Arial"/>
                    <a:sym typeface="Arial"/>
                    <a:rtl val="0"/>
                  </a:rPr>
                  <a:t>0.000</a:t>
                </a:r>
              </a:p>
            </p:txBody>
          </p:sp>
          <p:sp>
            <p:nvSpPr>
              <p:cNvPr id="1061" name="TextBox 1060">
                <a:extLst>
                  <a:ext uri="{FF2B5EF4-FFF2-40B4-BE49-F238E27FC236}">
                    <a16:creationId xmlns:a16="http://schemas.microsoft.com/office/drawing/2014/main" id="{AAD71E4A-D0E3-471C-BA9F-9129CD05DD39}"/>
                  </a:ext>
                </a:extLst>
              </p:cNvPr>
              <p:cNvSpPr txBox="1"/>
              <p:nvPr/>
            </p:nvSpPr>
            <p:spPr>
              <a:xfrm>
                <a:off x="5892832" y="1248671"/>
                <a:ext cx="474652" cy="2182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GB" sz="899" spc="0" baseline="0">
                    <a:solidFill>
                      <a:srgbClr val="4D4D4D"/>
                    </a:solidFill>
                    <a:latin typeface="Arial"/>
                    <a:cs typeface="Arial"/>
                    <a:sym typeface="Arial"/>
                    <a:rtl val="0"/>
                  </a:rPr>
                  <a:t>0.025</a:t>
                </a:r>
              </a:p>
            </p:txBody>
          </p:sp>
          <p:sp>
            <p:nvSpPr>
              <p:cNvPr id="1062" name="Freeform: Shape 1061">
                <a:extLst>
                  <a:ext uri="{FF2B5EF4-FFF2-40B4-BE49-F238E27FC236}">
                    <a16:creationId xmlns:a16="http://schemas.microsoft.com/office/drawing/2014/main" id="{0C1CE755-6B38-447D-A1F2-65D8C82D2ABA}"/>
                  </a:ext>
                </a:extLst>
              </p:cNvPr>
              <p:cNvSpPr/>
              <p:nvPr/>
            </p:nvSpPr>
            <p:spPr>
              <a:xfrm>
                <a:off x="6303827" y="5232551"/>
                <a:ext cx="34759" cy="12684"/>
              </a:xfrm>
              <a:custGeom>
                <a:avLst/>
                <a:gdLst>
                  <a:gd name="connsiteX0" fmla="*/ 0 w 34759"/>
                  <a:gd name="connsiteY0" fmla="*/ 0 h 12684"/>
                  <a:gd name="connsiteX1" fmla="*/ 34759 w 34759"/>
                  <a:gd name="connsiteY1" fmla="*/ 0 h 126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4759" h="12684">
                    <a:moveTo>
                      <a:pt x="0" y="0"/>
                    </a:moveTo>
                    <a:lnTo>
                      <a:pt x="34759" y="0"/>
                    </a:lnTo>
                  </a:path>
                </a:pathLst>
              </a:custGeom>
              <a:noFill/>
              <a:ln w="13574" cap="flat">
                <a:solidFill>
                  <a:srgbClr val="333333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063" name="Freeform: Shape 1062">
                <a:extLst>
                  <a:ext uri="{FF2B5EF4-FFF2-40B4-BE49-F238E27FC236}">
                    <a16:creationId xmlns:a16="http://schemas.microsoft.com/office/drawing/2014/main" id="{AA28BAD7-F7D0-4513-814B-17C556B24994}"/>
                  </a:ext>
                </a:extLst>
              </p:cNvPr>
              <p:cNvSpPr/>
              <p:nvPr/>
            </p:nvSpPr>
            <p:spPr>
              <a:xfrm>
                <a:off x="6303827" y="3940253"/>
                <a:ext cx="34759" cy="12684"/>
              </a:xfrm>
              <a:custGeom>
                <a:avLst/>
                <a:gdLst>
                  <a:gd name="connsiteX0" fmla="*/ 0 w 34759"/>
                  <a:gd name="connsiteY0" fmla="*/ 0 h 12684"/>
                  <a:gd name="connsiteX1" fmla="*/ 34759 w 34759"/>
                  <a:gd name="connsiteY1" fmla="*/ 0 h 126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4759" h="12684">
                    <a:moveTo>
                      <a:pt x="0" y="0"/>
                    </a:moveTo>
                    <a:lnTo>
                      <a:pt x="34759" y="0"/>
                    </a:lnTo>
                  </a:path>
                </a:pathLst>
              </a:custGeom>
              <a:noFill/>
              <a:ln w="13574" cap="flat">
                <a:solidFill>
                  <a:srgbClr val="333333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064" name="Freeform: Shape 1063">
                <a:extLst>
                  <a:ext uri="{FF2B5EF4-FFF2-40B4-BE49-F238E27FC236}">
                    <a16:creationId xmlns:a16="http://schemas.microsoft.com/office/drawing/2014/main" id="{57CA1734-97A1-4BC0-B5CB-16614D762888}"/>
                  </a:ext>
                </a:extLst>
              </p:cNvPr>
              <p:cNvSpPr/>
              <p:nvPr/>
            </p:nvSpPr>
            <p:spPr>
              <a:xfrm>
                <a:off x="6303827" y="2648082"/>
                <a:ext cx="34759" cy="12684"/>
              </a:xfrm>
              <a:custGeom>
                <a:avLst/>
                <a:gdLst>
                  <a:gd name="connsiteX0" fmla="*/ 0 w 34759"/>
                  <a:gd name="connsiteY0" fmla="*/ 0 h 12684"/>
                  <a:gd name="connsiteX1" fmla="*/ 34759 w 34759"/>
                  <a:gd name="connsiteY1" fmla="*/ 0 h 126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4759" h="12684">
                    <a:moveTo>
                      <a:pt x="0" y="0"/>
                    </a:moveTo>
                    <a:lnTo>
                      <a:pt x="34759" y="0"/>
                    </a:lnTo>
                  </a:path>
                </a:pathLst>
              </a:custGeom>
              <a:noFill/>
              <a:ln w="13574" cap="flat">
                <a:solidFill>
                  <a:srgbClr val="333333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065" name="Freeform: Shape 1064">
                <a:extLst>
                  <a:ext uri="{FF2B5EF4-FFF2-40B4-BE49-F238E27FC236}">
                    <a16:creationId xmlns:a16="http://schemas.microsoft.com/office/drawing/2014/main" id="{AA5F7D6E-9139-4428-B7CD-53511C790202}"/>
                  </a:ext>
                </a:extLst>
              </p:cNvPr>
              <p:cNvSpPr/>
              <p:nvPr/>
            </p:nvSpPr>
            <p:spPr>
              <a:xfrm>
                <a:off x="6303827" y="1355910"/>
                <a:ext cx="34759" cy="12684"/>
              </a:xfrm>
              <a:custGeom>
                <a:avLst/>
                <a:gdLst>
                  <a:gd name="connsiteX0" fmla="*/ 0 w 34759"/>
                  <a:gd name="connsiteY0" fmla="*/ 0 h 12684"/>
                  <a:gd name="connsiteX1" fmla="*/ 34759 w 34759"/>
                  <a:gd name="connsiteY1" fmla="*/ 0 h 126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4759" h="12684">
                    <a:moveTo>
                      <a:pt x="0" y="0"/>
                    </a:moveTo>
                    <a:lnTo>
                      <a:pt x="34759" y="0"/>
                    </a:lnTo>
                  </a:path>
                </a:pathLst>
              </a:custGeom>
              <a:noFill/>
              <a:ln w="13574" cap="flat">
                <a:solidFill>
                  <a:srgbClr val="333333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066" name="TextBox 1065">
                <a:extLst>
                  <a:ext uri="{FF2B5EF4-FFF2-40B4-BE49-F238E27FC236}">
                    <a16:creationId xmlns:a16="http://schemas.microsoft.com/office/drawing/2014/main" id="{875C0A92-2F07-4B4E-9AA3-B26B8953B42D}"/>
                  </a:ext>
                </a:extLst>
              </p:cNvPr>
              <p:cNvSpPr txBox="1"/>
              <p:nvPr/>
            </p:nvSpPr>
            <p:spPr>
              <a:xfrm>
                <a:off x="8295262" y="5422763"/>
                <a:ext cx="271680" cy="2436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GB" sz="1099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X</a:t>
                </a:r>
              </a:p>
            </p:txBody>
          </p:sp>
          <p:sp>
            <p:nvSpPr>
              <p:cNvPr id="1067" name="TextBox 1066">
                <a:extLst>
                  <a:ext uri="{FF2B5EF4-FFF2-40B4-BE49-F238E27FC236}">
                    <a16:creationId xmlns:a16="http://schemas.microsoft.com/office/drawing/2014/main" id="{337FAECA-E8AF-4698-BAA0-38ACAA8D223E}"/>
                  </a:ext>
                </a:extLst>
              </p:cNvPr>
              <p:cNvSpPr txBox="1"/>
              <p:nvPr/>
            </p:nvSpPr>
            <p:spPr>
              <a:xfrm rot="-5400000">
                <a:off x="5702292" y="3029830"/>
                <a:ext cx="284366" cy="2436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GB" sz="1099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Y</a:t>
                </a:r>
              </a:p>
            </p:txBody>
          </p:sp>
          <p:sp>
            <p:nvSpPr>
              <p:cNvPr id="1068" name="Freeform: Shape 1067">
                <a:extLst>
                  <a:ext uri="{FF2B5EF4-FFF2-40B4-BE49-F238E27FC236}">
                    <a16:creationId xmlns:a16="http://schemas.microsoft.com/office/drawing/2014/main" id="{DC2A1280-432F-45BE-AFD5-1DA5EAE16D1F}"/>
                  </a:ext>
                </a:extLst>
              </p:cNvPr>
              <p:cNvSpPr/>
              <p:nvPr/>
            </p:nvSpPr>
            <p:spPr>
              <a:xfrm>
                <a:off x="10662655" y="2653917"/>
                <a:ext cx="645071" cy="995353"/>
              </a:xfrm>
              <a:custGeom>
                <a:avLst/>
                <a:gdLst>
                  <a:gd name="connsiteX0" fmla="*/ 0 w 645071"/>
                  <a:gd name="connsiteY0" fmla="*/ 0 h 995353"/>
                  <a:gd name="connsiteX1" fmla="*/ 645071 w 645071"/>
                  <a:gd name="connsiteY1" fmla="*/ 0 h 995353"/>
                  <a:gd name="connsiteX2" fmla="*/ 645071 w 645071"/>
                  <a:gd name="connsiteY2" fmla="*/ 995354 h 995353"/>
                  <a:gd name="connsiteX3" fmla="*/ 0 w 645071"/>
                  <a:gd name="connsiteY3" fmla="*/ 995354 h 9953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45071" h="995353">
                    <a:moveTo>
                      <a:pt x="0" y="0"/>
                    </a:moveTo>
                    <a:lnTo>
                      <a:pt x="645071" y="0"/>
                    </a:lnTo>
                    <a:lnTo>
                      <a:pt x="645071" y="995354"/>
                    </a:lnTo>
                    <a:lnTo>
                      <a:pt x="0" y="995354"/>
                    </a:lnTo>
                    <a:close/>
                  </a:path>
                </a:pathLst>
              </a:custGeom>
              <a:solidFill>
                <a:srgbClr val="FFFFFF"/>
              </a:solidFill>
              <a:ln w="13574" cap="rnd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069" name="TextBox 1068">
                <a:extLst>
                  <a:ext uri="{FF2B5EF4-FFF2-40B4-BE49-F238E27FC236}">
                    <a16:creationId xmlns:a16="http://schemas.microsoft.com/office/drawing/2014/main" id="{E562B6FE-7435-44EE-8455-55CDEDDF3B99}"/>
                  </a:ext>
                </a:extLst>
              </p:cNvPr>
              <p:cNvSpPr txBox="1"/>
              <p:nvPr/>
            </p:nvSpPr>
            <p:spPr>
              <a:xfrm>
                <a:off x="10640733" y="2665531"/>
                <a:ext cx="512709" cy="2436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GB" sz="1099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alpha</a:t>
                </a:r>
              </a:p>
            </p:txBody>
          </p:sp>
          <p:sp>
            <p:nvSpPr>
              <p:cNvPr id="1070" name="Freeform: Shape 1069">
                <a:extLst>
                  <a:ext uri="{FF2B5EF4-FFF2-40B4-BE49-F238E27FC236}">
                    <a16:creationId xmlns:a16="http://schemas.microsoft.com/office/drawing/2014/main" id="{B97BC13F-58BF-4313-AA61-6B96A28F666F}"/>
                  </a:ext>
                </a:extLst>
              </p:cNvPr>
              <p:cNvSpPr/>
              <p:nvPr/>
            </p:nvSpPr>
            <p:spPr>
              <a:xfrm>
                <a:off x="10732173" y="2922321"/>
                <a:ext cx="219209" cy="219188"/>
              </a:xfrm>
              <a:custGeom>
                <a:avLst/>
                <a:gdLst>
                  <a:gd name="connsiteX0" fmla="*/ 0 w 219209"/>
                  <a:gd name="connsiteY0" fmla="*/ 0 h 219188"/>
                  <a:gd name="connsiteX1" fmla="*/ 219210 w 219209"/>
                  <a:gd name="connsiteY1" fmla="*/ 0 h 219188"/>
                  <a:gd name="connsiteX2" fmla="*/ 219210 w 219209"/>
                  <a:gd name="connsiteY2" fmla="*/ 219188 h 219188"/>
                  <a:gd name="connsiteX3" fmla="*/ 0 w 219209"/>
                  <a:gd name="connsiteY3" fmla="*/ 219188 h 2191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9209" h="219188">
                    <a:moveTo>
                      <a:pt x="0" y="0"/>
                    </a:moveTo>
                    <a:lnTo>
                      <a:pt x="219210" y="0"/>
                    </a:lnTo>
                    <a:lnTo>
                      <a:pt x="219210" y="219188"/>
                    </a:lnTo>
                    <a:lnTo>
                      <a:pt x="0" y="219188"/>
                    </a:lnTo>
                    <a:close/>
                  </a:path>
                </a:pathLst>
              </a:custGeom>
              <a:solidFill>
                <a:srgbClr val="F2F2F2"/>
              </a:solidFill>
              <a:ln w="13574" cap="rnd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071" name="Freeform: Shape 1070">
                <a:extLst>
                  <a:ext uri="{FF2B5EF4-FFF2-40B4-BE49-F238E27FC236}">
                    <a16:creationId xmlns:a16="http://schemas.microsoft.com/office/drawing/2014/main" id="{B74803CA-F7B2-49DD-9CDD-26F10106D3E8}"/>
                  </a:ext>
                </a:extLst>
              </p:cNvPr>
              <p:cNvSpPr/>
              <p:nvPr/>
            </p:nvSpPr>
            <p:spPr>
              <a:xfrm>
                <a:off x="10817040" y="3007180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F8766D">
                  <a:alpha val="15000"/>
                </a:srgbClr>
              </a:solidFill>
              <a:ln w="9007" cap="rnd">
                <a:solidFill>
                  <a:srgbClr val="F8766D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072" name="Freeform: Shape 1071">
                <a:extLst>
                  <a:ext uri="{FF2B5EF4-FFF2-40B4-BE49-F238E27FC236}">
                    <a16:creationId xmlns:a16="http://schemas.microsoft.com/office/drawing/2014/main" id="{003BB21F-7175-4CC8-ABAB-A2F29B620EB5}"/>
                  </a:ext>
                </a:extLst>
              </p:cNvPr>
              <p:cNvSpPr/>
              <p:nvPr/>
            </p:nvSpPr>
            <p:spPr>
              <a:xfrm>
                <a:off x="10753992" y="3031915"/>
                <a:ext cx="175444" cy="12684"/>
              </a:xfrm>
              <a:custGeom>
                <a:avLst/>
                <a:gdLst>
                  <a:gd name="connsiteX0" fmla="*/ 0 w 175444"/>
                  <a:gd name="connsiteY0" fmla="*/ 0 h 12684"/>
                  <a:gd name="connsiteX1" fmla="*/ 175444 w 175444"/>
                  <a:gd name="connsiteY1" fmla="*/ 0 h 126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75444" h="12684">
                    <a:moveTo>
                      <a:pt x="0" y="0"/>
                    </a:moveTo>
                    <a:lnTo>
                      <a:pt x="175444" y="0"/>
                    </a:lnTo>
                  </a:path>
                </a:pathLst>
              </a:custGeom>
              <a:ln w="27021" cap="flat">
                <a:solidFill>
                  <a:srgbClr val="F8766D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073" name="Freeform: Shape 1072">
                <a:extLst>
                  <a:ext uri="{FF2B5EF4-FFF2-40B4-BE49-F238E27FC236}">
                    <a16:creationId xmlns:a16="http://schemas.microsoft.com/office/drawing/2014/main" id="{067B4B6B-87CE-46C2-805C-3495647F08E5}"/>
                  </a:ext>
                </a:extLst>
              </p:cNvPr>
              <p:cNvSpPr/>
              <p:nvPr/>
            </p:nvSpPr>
            <p:spPr>
              <a:xfrm>
                <a:off x="10732173" y="3141509"/>
                <a:ext cx="219209" cy="219188"/>
              </a:xfrm>
              <a:custGeom>
                <a:avLst/>
                <a:gdLst>
                  <a:gd name="connsiteX0" fmla="*/ 0 w 219209"/>
                  <a:gd name="connsiteY0" fmla="*/ 0 h 219188"/>
                  <a:gd name="connsiteX1" fmla="*/ 219210 w 219209"/>
                  <a:gd name="connsiteY1" fmla="*/ 0 h 219188"/>
                  <a:gd name="connsiteX2" fmla="*/ 219210 w 219209"/>
                  <a:gd name="connsiteY2" fmla="*/ 219188 h 219188"/>
                  <a:gd name="connsiteX3" fmla="*/ 0 w 219209"/>
                  <a:gd name="connsiteY3" fmla="*/ 219188 h 2191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9209" h="219188">
                    <a:moveTo>
                      <a:pt x="0" y="0"/>
                    </a:moveTo>
                    <a:lnTo>
                      <a:pt x="219210" y="0"/>
                    </a:lnTo>
                    <a:lnTo>
                      <a:pt x="219210" y="219188"/>
                    </a:lnTo>
                    <a:lnTo>
                      <a:pt x="0" y="219188"/>
                    </a:lnTo>
                    <a:close/>
                  </a:path>
                </a:pathLst>
              </a:custGeom>
              <a:solidFill>
                <a:srgbClr val="F2F2F2"/>
              </a:solidFill>
              <a:ln w="13574" cap="rnd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074" name="Freeform: Shape 1073">
                <a:extLst>
                  <a:ext uri="{FF2B5EF4-FFF2-40B4-BE49-F238E27FC236}">
                    <a16:creationId xmlns:a16="http://schemas.microsoft.com/office/drawing/2014/main" id="{854D34CC-98BF-4185-A5AC-F6449F608041}"/>
                  </a:ext>
                </a:extLst>
              </p:cNvPr>
              <p:cNvSpPr/>
              <p:nvPr/>
            </p:nvSpPr>
            <p:spPr>
              <a:xfrm>
                <a:off x="10817040" y="3226369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00BA38">
                  <a:alpha val="15000"/>
                </a:srgbClr>
              </a:solidFill>
              <a:ln w="9007" cap="rnd">
                <a:solidFill>
                  <a:srgbClr val="00BA38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075" name="Freeform: Shape 1074">
                <a:extLst>
                  <a:ext uri="{FF2B5EF4-FFF2-40B4-BE49-F238E27FC236}">
                    <a16:creationId xmlns:a16="http://schemas.microsoft.com/office/drawing/2014/main" id="{D86E53E3-FD10-4AC7-825A-CC3C41CBDBE2}"/>
                  </a:ext>
                </a:extLst>
              </p:cNvPr>
              <p:cNvSpPr/>
              <p:nvPr/>
            </p:nvSpPr>
            <p:spPr>
              <a:xfrm>
                <a:off x="10753992" y="3251103"/>
                <a:ext cx="175444" cy="12684"/>
              </a:xfrm>
              <a:custGeom>
                <a:avLst/>
                <a:gdLst>
                  <a:gd name="connsiteX0" fmla="*/ 0 w 175444"/>
                  <a:gd name="connsiteY0" fmla="*/ 0 h 12684"/>
                  <a:gd name="connsiteX1" fmla="*/ 175444 w 175444"/>
                  <a:gd name="connsiteY1" fmla="*/ 0 h 126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75444" h="12684">
                    <a:moveTo>
                      <a:pt x="0" y="0"/>
                    </a:moveTo>
                    <a:lnTo>
                      <a:pt x="175444" y="0"/>
                    </a:lnTo>
                  </a:path>
                </a:pathLst>
              </a:custGeom>
              <a:ln w="27021" cap="flat">
                <a:solidFill>
                  <a:srgbClr val="00BA38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076" name="Freeform: Shape 1075">
                <a:extLst>
                  <a:ext uri="{FF2B5EF4-FFF2-40B4-BE49-F238E27FC236}">
                    <a16:creationId xmlns:a16="http://schemas.microsoft.com/office/drawing/2014/main" id="{C70ABD45-4BEB-4F99-B71F-50B9B2A1671D}"/>
                  </a:ext>
                </a:extLst>
              </p:cNvPr>
              <p:cNvSpPr/>
              <p:nvPr/>
            </p:nvSpPr>
            <p:spPr>
              <a:xfrm>
                <a:off x="10732173" y="3360698"/>
                <a:ext cx="219209" cy="219188"/>
              </a:xfrm>
              <a:custGeom>
                <a:avLst/>
                <a:gdLst>
                  <a:gd name="connsiteX0" fmla="*/ 0 w 219209"/>
                  <a:gd name="connsiteY0" fmla="*/ 0 h 219188"/>
                  <a:gd name="connsiteX1" fmla="*/ 219210 w 219209"/>
                  <a:gd name="connsiteY1" fmla="*/ 0 h 219188"/>
                  <a:gd name="connsiteX2" fmla="*/ 219210 w 219209"/>
                  <a:gd name="connsiteY2" fmla="*/ 219188 h 219188"/>
                  <a:gd name="connsiteX3" fmla="*/ 0 w 219209"/>
                  <a:gd name="connsiteY3" fmla="*/ 219188 h 2191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9209" h="219188">
                    <a:moveTo>
                      <a:pt x="0" y="0"/>
                    </a:moveTo>
                    <a:lnTo>
                      <a:pt x="219210" y="0"/>
                    </a:lnTo>
                    <a:lnTo>
                      <a:pt x="219210" y="219188"/>
                    </a:lnTo>
                    <a:lnTo>
                      <a:pt x="0" y="219188"/>
                    </a:lnTo>
                    <a:close/>
                  </a:path>
                </a:pathLst>
              </a:custGeom>
              <a:solidFill>
                <a:srgbClr val="F2F2F2"/>
              </a:solidFill>
              <a:ln w="13574" cap="rnd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077" name="Freeform: Shape 1076">
                <a:extLst>
                  <a:ext uri="{FF2B5EF4-FFF2-40B4-BE49-F238E27FC236}">
                    <a16:creationId xmlns:a16="http://schemas.microsoft.com/office/drawing/2014/main" id="{531B47D3-5195-437E-B0D8-86B770099D0E}"/>
                  </a:ext>
                </a:extLst>
              </p:cNvPr>
              <p:cNvSpPr/>
              <p:nvPr/>
            </p:nvSpPr>
            <p:spPr>
              <a:xfrm>
                <a:off x="10817040" y="3445557"/>
                <a:ext cx="49474" cy="49469"/>
              </a:xfrm>
              <a:custGeom>
                <a:avLst/>
                <a:gdLst>
                  <a:gd name="connsiteX0" fmla="*/ 49474 w 49474"/>
                  <a:gd name="connsiteY0" fmla="*/ 24735 h 49469"/>
                  <a:gd name="connsiteX1" fmla="*/ 24737 w 49474"/>
                  <a:gd name="connsiteY1" fmla="*/ 49470 h 49469"/>
                  <a:gd name="connsiteX2" fmla="*/ 0 w 49474"/>
                  <a:gd name="connsiteY2" fmla="*/ 24735 h 49469"/>
                  <a:gd name="connsiteX3" fmla="*/ 24737 w 49474"/>
                  <a:gd name="connsiteY3" fmla="*/ 0 h 49469"/>
                  <a:gd name="connsiteX4" fmla="*/ 49474 w 49474"/>
                  <a:gd name="connsiteY4" fmla="*/ 24735 h 49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4" h="49469">
                    <a:moveTo>
                      <a:pt x="49474" y="24735"/>
                    </a:moveTo>
                    <a:cubicBezTo>
                      <a:pt x="49474" y="38395"/>
                      <a:pt x="38399" y="49470"/>
                      <a:pt x="24737" y="49470"/>
                    </a:cubicBezTo>
                    <a:cubicBezTo>
                      <a:pt x="11075" y="49470"/>
                      <a:pt x="0" y="38395"/>
                      <a:pt x="0" y="24735"/>
                    </a:cubicBezTo>
                    <a:cubicBezTo>
                      <a:pt x="0" y="11074"/>
                      <a:pt x="11075" y="0"/>
                      <a:pt x="24737" y="0"/>
                    </a:cubicBezTo>
                    <a:cubicBezTo>
                      <a:pt x="38399" y="0"/>
                      <a:pt x="49474" y="11074"/>
                      <a:pt x="49474" y="24735"/>
                    </a:cubicBezTo>
                    <a:close/>
                  </a:path>
                </a:pathLst>
              </a:custGeom>
              <a:solidFill>
                <a:srgbClr val="619CFF">
                  <a:alpha val="15000"/>
                </a:srgbClr>
              </a:solidFill>
              <a:ln w="9007" cap="rnd">
                <a:solidFill>
                  <a:srgbClr val="619CFF">
                    <a:alpha val="1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078" name="Freeform: Shape 1077">
                <a:extLst>
                  <a:ext uri="{FF2B5EF4-FFF2-40B4-BE49-F238E27FC236}">
                    <a16:creationId xmlns:a16="http://schemas.microsoft.com/office/drawing/2014/main" id="{F606ED67-BECA-4BFA-AFA2-B301BC78AE03}"/>
                  </a:ext>
                </a:extLst>
              </p:cNvPr>
              <p:cNvSpPr/>
              <p:nvPr/>
            </p:nvSpPr>
            <p:spPr>
              <a:xfrm>
                <a:off x="10753992" y="3470292"/>
                <a:ext cx="175444" cy="12684"/>
              </a:xfrm>
              <a:custGeom>
                <a:avLst/>
                <a:gdLst>
                  <a:gd name="connsiteX0" fmla="*/ 0 w 175444"/>
                  <a:gd name="connsiteY0" fmla="*/ 0 h 12684"/>
                  <a:gd name="connsiteX1" fmla="*/ 175444 w 175444"/>
                  <a:gd name="connsiteY1" fmla="*/ 0 h 126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75444" h="12684">
                    <a:moveTo>
                      <a:pt x="0" y="0"/>
                    </a:moveTo>
                    <a:lnTo>
                      <a:pt x="175444" y="0"/>
                    </a:lnTo>
                  </a:path>
                </a:pathLst>
              </a:custGeom>
              <a:ln w="27021" cap="flat">
                <a:solidFill>
                  <a:srgbClr val="619C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079" name="TextBox 1078">
                <a:extLst>
                  <a:ext uri="{FF2B5EF4-FFF2-40B4-BE49-F238E27FC236}">
                    <a16:creationId xmlns:a16="http://schemas.microsoft.com/office/drawing/2014/main" id="{B3E43657-7F39-4E61-8487-72719B168C03}"/>
                  </a:ext>
                </a:extLst>
              </p:cNvPr>
              <p:cNvSpPr txBox="1"/>
              <p:nvPr/>
            </p:nvSpPr>
            <p:spPr>
              <a:xfrm>
                <a:off x="10929461" y="2924675"/>
                <a:ext cx="411223" cy="2182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GB" sz="899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0.25</a:t>
                </a:r>
              </a:p>
            </p:txBody>
          </p:sp>
          <p:sp>
            <p:nvSpPr>
              <p:cNvPr id="1080" name="TextBox 1079">
                <a:extLst>
                  <a:ext uri="{FF2B5EF4-FFF2-40B4-BE49-F238E27FC236}">
                    <a16:creationId xmlns:a16="http://schemas.microsoft.com/office/drawing/2014/main" id="{E15B1E36-F85E-4DE9-9751-D172F275C696}"/>
                  </a:ext>
                </a:extLst>
              </p:cNvPr>
              <p:cNvSpPr txBox="1"/>
              <p:nvPr/>
            </p:nvSpPr>
            <p:spPr>
              <a:xfrm>
                <a:off x="10929461" y="3143863"/>
                <a:ext cx="347794" cy="2182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GB" sz="899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0.5</a:t>
                </a:r>
              </a:p>
            </p:txBody>
          </p:sp>
          <p:sp>
            <p:nvSpPr>
              <p:cNvPr id="1081" name="TextBox 1080">
                <a:extLst>
                  <a:ext uri="{FF2B5EF4-FFF2-40B4-BE49-F238E27FC236}">
                    <a16:creationId xmlns:a16="http://schemas.microsoft.com/office/drawing/2014/main" id="{8F21ADFD-B6BF-4952-B868-D760F7E03912}"/>
                  </a:ext>
                </a:extLst>
              </p:cNvPr>
              <p:cNvSpPr txBox="1"/>
              <p:nvPr/>
            </p:nvSpPr>
            <p:spPr>
              <a:xfrm>
                <a:off x="10929461" y="3363052"/>
                <a:ext cx="347794" cy="2182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GB" sz="899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0.9</a:t>
                </a:r>
              </a:p>
            </p:txBody>
          </p:sp>
          <p:sp>
            <p:nvSpPr>
              <p:cNvPr id="1082" name="TextBox 1081">
                <a:extLst>
                  <a:ext uri="{FF2B5EF4-FFF2-40B4-BE49-F238E27FC236}">
                    <a16:creationId xmlns:a16="http://schemas.microsoft.com/office/drawing/2014/main" id="{1F62385D-A433-4AF1-9C9A-8D4CC2440466}"/>
                  </a:ext>
                </a:extLst>
              </p:cNvPr>
              <p:cNvSpPr txBox="1"/>
              <p:nvPr/>
            </p:nvSpPr>
            <p:spPr>
              <a:xfrm>
                <a:off x="6247146" y="491405"/>
                <a:ext cx="2428259" cy="2817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GB" sz="1298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Kopulowa regresja kwantylowa</a:t>
                </a:r>
              </a:p>
            </p:txBody>
          </p:sp>
        </p:grpSp>
      </p:grpSp>
      <p:sp>
        <p:nvSpPr>
          <p:cNvPr id="1083" name="TextBox 1082">
            <a:extLst>
              <a:ext uri="{FF2B5EF4-FFF2-40B4-BE49-F238E27FC236}">
                <a16:creationId xmlns:a16="http://schemas.microsoft.com/office/drawing/2014/main" id="{5EA9F8B7-949F-4AA9-ADF2-30CD4885D2D5}"/>
              </a:ext>
            </a:extLst>
          </p:cNvPr>
          <p:cNvSpPr txBox="1"/>
          <p:nvPr/>
        </p:nvSpPr>
        <p:spPr>
          <a:xfrm>
            <a:off x="8156806" y="1323730"/>
            <a:ext cx="525800" cy="1431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grpSp>
        <p:nvGrpSpPr>
          <p:cNvPr id="1094" name="Graphic 1092" descr="Excellent with solid fill">
            <a:extLst>
              <a:ext uri="{FF2B5EF4-FFF2-40B4-BE49-F238E27FC236}">
                <a16:creationId xmlns:a16="http://schemas.microsoft.com/office/drawing/2014/main" id="{6710D6F9-B5B7-4002-9999-FD69C940DC3F}"/>
              </a:ext>
            </a:extLst>
          </p:cNvPr>
          <p:cNvGrpSpPr/>
          <p:nvPr/>
        </p:nvGrpSpPr>
        <p:grpSpPr>
          <a:xfrm>
            <a:off x="347459" y="5428573"/>
            <a:ext cx="631272" cy="631272"/>
            <a:chOff x="357293" y="5491605"/>
            <a:chExt cx="631272" cy="631272"/>
          </a:xfrm>
          <a:solidFill>
            <a:schemeClr val="bg1"/>
          </a:solidFill>
        </p:grpSpPr>
        <p:sp>
          <p:nvSpPr>
            <p:cNvPr id="1095" name="Freeform: Shape 1094">
              <a:extLst>
                <a:ext uri="{FF2B5EF4-FFF2-40B4-BE49-F238E27FC236}">
                  <a16:creationId xmlns:a16="http://schemas.microsoft.com/office/drawing/2014/main" id="{3DD44893-B3B6-4C58-8AC2-48D26BE885AA}"/>
                </a:ext>
              </a:extLst>
            </p:cNvPr>
            <p:cNvSpPr/>
            <p:nvPr/>
          </p:nvSpPr>
          <p:spPr>
            <a:xfrm>
              <a:off x="501959" y="5629695"/>
              <a:ext cx="341939" cy="341939"/>
            </a:xfrm>
            <a:custGeom>
              <a:avLst/>
              <a:gdLst>
                <a:gd name="connsiteX0" fmla="*/ 341939 w 341939"/>
                <a:gd name="connsiteY0" fmla="*/ 128227 h 341939"/>
                <a:gd name="connsiteX1" fmla="*/ 213712 w 341939"/>
                <a:gd name="connsiteY1" fmla="*/ 128227 h 341939"/>
                <a:gd name="connsiteX2" fmla="*/ 170970 w 341939"/>
                <a:gd name="connsiteY2" fmla="*/ 0 h 341939"/>
                <a:gd name="connsiteX3" fmla="*/ 128227 w 341939"/>
                <a:gd name="connsiteY3" fmla="*/ 128227 h 341939"/>
                <a:gd name="connsiteX4" fmla="*/ 0 w 341939"/>
                <a:gd name="connsiteY4" fmla="*/ 128227 h 341939"/>
                <a:gd name="connsiteX5" fmla="*/ 97979 w 341939"/>
                <a:gd name="connsiteY5" fmla="*/ 213712 h 341939"/>
                <a:gd name="connsiteX6" fmla="*/ 59839 w 341939"/>
                <a:gd name="connsiteY6" fmla="*/ 341939 h 341939"/>
                <a:gd name="connsiteX7" fmla="*/ 170970 w 341939"/>
                <a:gd name="connsiteY7" fmla="*/ 265003 h 341939"/>
                <a:gd name="connsiteX8" fmla="*/ 282100 w 341939"/>
                <a:gd name="connsiteY8" fmla="*/ 341939 h 341939"/>
                <a:gd name="connsiteX9" fmla="*/ 243303 w 341939"/>
                <a:gd name="connsiteY9" fmla="*/ 213712 h 341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1939" h="341939">
                  <a:moveTo>
                    <a:pt x="341939" y="128227"/>
                  </a:moveTo>
                  <a:lnTo>
                    <a:pt x="213712" y="128227"/>
                  </a:lnTo>
                  <a:lnTo>
                    <a:pt x="170970" y="0"/>
                  </a:lnTo>
                  <a:lnTo>
                    <a:pt x="128227" y="128227"/>
                  </a:lnTo>
                  <a:lnTo>
                    <a:pt x="0" y="128227"/>
                  </a:lnTo>
                  <a:lnTo>
                    <a:pt x="97979" y="213712"/>
                  </a:lnTo>
                  <a:lnTo>
                    <a:pt x="59839" y="341939"/>
                  </a:lnTo>
                  <a:lnTo>
                    <a:pt x="170970" y="265003"/>
                  </a:lnTo>
                  <a:lnTo>
                    <a:pt x="282100" y="341939"/>
                  </a:lnTo>
                  <a:lnTo>
                    <a:pt x="243303" y="213712"/>
                  </a:lnTo>
                  <a:close/>
                </a:path>
              </a:pathLst>
            </a:custGeom>
            <a:grpFill/>
            <a:ln w="65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96" name="Freeform: Shape 1095">
              <a:extLst>
                <a:ext uri="{FF2B5EF4-FFF2-40B4-BE49-F238E27FC236}">
                  <a16:creationId xmlns:a16="http://schemas.microsoft.com/office/drawing/2014/main" id="{CE4285F4-96DC-4B6D-8110-EE5A552927D5}"/>
                </a:ext>
              </a:extLst>
            </p:cNvPr>
            <p:cNvSpPr/>
            <p:nvPr/>
          </p:nvSpPr>
          <p:spPr>
            <a:xfrm>
              <a:off x="659777" y="5531059"/>
              <a:ext cx="26303" cy="72333"/>
            </a:xfrm>
            <a:custGeom>
              <a:avLst/>
              <a:gdLst>
                <a:gd name="connsiteX0" fmla="*/ 13152 w 26303"/>
                <a:gd name="connsiteY0" fmla="*/ 72333 h 72333"/>
                <a:gd name="connsiteX1" fmla="*/ 0 w 26303"/>
                <a:gd name="connsiteY1" fmla="*/ 59182 h 72333"/>
                <a:gd name="connsiteX2" fmla="*/ 0 w 26303"/>
                <a:gd name="connsiteY2" fmla="*/ 13152 h 72333"/>
                <a:gd name="connsiteX3" fmla="*/ 13152 w 26303"/>
                <a:gd name="connsiteY3" fmla="*/ 0 h 72333"/>
                <a:gd name="connsiteX4" fmla="*/ 26303 w 26303"/>
                <a:gd name="connsiteY4" fmla="*/ 13152 h 72333"/>
                <a:gd name="connsiteX5" fmla="*/ 26303 w 26303"/>
                <a:gd name="connsiteY5" fmla="*/ 59182 h 72333"/>
                <a:gd name="connsiteX6" fmla="*/ 13152 w 26303"/>
                <a:gd name="connsiteY6" fmla="*/ 72333 h 72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303" h="72333">
                  <a:moveTo>
                    <a:pt x="13152" y="72333"/>
                  </a:moveTo>
                  <a:cubicBezTo>
                    <a:pt x="5918" y="72333"/>
                    <a:pt x="0" y="66415"/>
                    <a:pt x="0" y="59182"/>
                  </a:cubicBezTo>
                  <a:lnTo>
                    <a:pt x="0" y="13152"/>
                  </a:lnTo>
                  <a:cubicBezTo>
                    <a:pt x="0" y="5918"/>
                    <a:pt x="5918" y="0"/>
                    <a:pt x="13152" y="0"/>
                  </a:cubicBezTo>
                  <a:cubicBezTo>
                    <a:pt x="20385" y="0"/>
                    <a:pt x="26303" y="5918"/>
                    <a:pt x="26303" y="13152"/>
                  </a:cubicBezTo>
                  <a:lnTo>
                    <a:pt x="26303" y="59182"/>
                  </a:lnTo>
                  <a:cubicBezTo>
                    <a:pt x="26303" y="66415"/>
                    <a:pt x="20385" y="72333"/>
                    <a:pt x="13152" y="72333"/>
                  </a:cubicBezTo>
                  <a:close/>
                </a:path>
              </a:pathLst>
            </a:custGeom>
            <a:grpFill/>
            <a:ln w="65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97" name="Freeform: Shape 1096">
              <a:extLst>
                <a:ext uri="{FF2B5EF4-FFF2-40B4-BE49-F238E27FC236}">
                  <a16:creationId xmlns:a16="http://schemas.microsoft.com/office/drawing/2014/main" id="{1629017D-BBF0-4D6A-A08B-448E42B7F198}"/>
                </a:ext>
              </a:extLst>
            </p:cNvPr>
            <p:cNvSpPr/>
            <p:nvPr/>
          </p:nvSpPr>
          <p:spPr>
            <a:xfrm>
              <a:off x="659777" y="5965059"/>
              <a:ext cx="26303" cy="118363"/>
            </a:xfrm>
            <a:custGeom>
              <a:avLst/>
              <a:gdLst>
                <a:gd name="connsiteX0" fmla="*/ 13152 w 26303"/>
                <a:gd name="connsiteY0" fmla="*/ 118364 h 118363"/>
                <a:gd name="connsiteX1" fmla="*/ 0 w 26303"/>
                <a:gd name="connsiteY1" fmla="*/ 105212 h 118363"/>
                <a:gd name="connsiteX2" fmla="*/ 0 w 26303"/>
                <a:gd name="connsiteY2" fmla="*/ 13152 h 118363"/>
                <a:gd name="connsiteX3" fmla="*/ 13152 w 26303"/>
                <a:gd name="connsiteY3" fmla="*/ 0 h 118363"/>
                <a:gd name="connsiteX4" fmla="*/ 26303 w 26303"/>
                <a:gd name="connsiteY4" fmla="*/ 13152 h 118363"/>
                <a:gd name="connsiteX5" fmla="*/ 26303 w 26303"/>
                <a:gd name="connsiteY5" fmla="*/ 105212 h 118363"/>
                <a:gd name="connsiteX6" fmla="*/ 13152 w 26303"/>
                <a:gd name="connsiteY6" fmla="*/ 118364 h 118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303" h="118363">
                  <a:moveTo>
                    <a:pt x="13152" y="118364"/>
                  </a:moveTo>
                  <a:cubicBezTo>
                    <a:pt x="5918" y="118364"/>
                    <a:pt x="0" y="112445"/>
                    <a:pt x="0" y="105212"/>
                  </a:cubicBezTo>
                  <a:lnTo>
                    <a:pt x="0" y="13152"/>
                  </a:lnTo>
                  <a:cubicBezTo>
                    <a:pt x="0" y="5918"/>
                    <a:pt x="5918" y="0"/>
                    <a:pt x="13152" y="0"/>
                  </a:cubicBezTo>
                  <a:cubicBezTo>
                    <a:pt x="20385" y="0"/>
                    <a:pt x="26303" y="5918"/>
                    <a:pt x="26303" y="13152"/>
                  </a:cubicBezTo>
                  <a:lnTo>
                    <a:pt x="26303" y="105212"/>
                  </a:lnTo>
                  <a:cubicBezTo>
                    <a:pt x="26303" y="112445"/>
                    <a:pt x="20385" y="118364"/>
                    <a:pt x="13152" y="118364"/>
                  </a:cubicBezTo>
                  <a:close/>
                </a:path>
              </a:pathLst>
            </a:custGeom>
            <a:grpFill/>
            <a:ln w="65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98" name="Freeform: Shape 1097">
              <a:extLst>
                <a:ext uri="{FF2B5EF4-FFF2-40B4-BE49-F238E27FC236}">
                  <a16:creationId xmlns:a16="http://schemas.microsoft.com/office/drawing/2014/main" id="{5C560552-E6C2-4535-B37B-6CAF726770E7}"/>
                </a:ext>
              </a:extLst>
            </p:cNvPr>
            <p:cNvSpPr/>
            <p:nvPr/>
          </p:nvSpPr>
          <p:spPr>
            <a:xfrm>
              <a:off x="396685" y="5738133"/>
              <a:ext cx="65386" cy="32941"/>
            </a:xfrm>
            <a:custGeom>
              <a:avLst/>
              <a:gdLst>
                <a:gd name="connsiteX0" fmla="*/ 52011 w 65386"/>
                <a:gd name="connsiteY0" fmla="*/ 32941 h 32941"/>
                <a:gd name="connsiteX1" fmla="*/ 50038 w 65386"/>
                <a:gd name="connsiteY1" fmla="*/ 32941 h 32941"/>
                <a:gd name="connsiteX2" fmla="*/ 11241 w 65386"/>
                <a:gd name="connsiteY2" fmla="*/ 26365 h 32941"/>
                <a:gd name="connsiteX3" fmla="*/ 62 w 65386"/>
                <a:gd name="connsiteY3" fmla="*/ 11241 h 32941"/>
                <a:gd name="connsiteX4" fmla="*/ 15187 w 65386"/>
                <a:gd name="connsiteY4" fmla="*/ 62 h 32941"/>
                <a:gd name="connsiteX5" fmla="*/ 15844 w 65386"/>
                <a:gd name="connsiteY5" fmla="*/ 62 h 32941"/>
                <a:gd name="connsiteX6" fmla="*/ 54641 w 65386"/>
                <a:gd name="connsiteY6" fmla="*/ 6638 h 32941"/>
                <a:gd name="connsiteX7" fmla="*/ 65162 w 65386"/>
                <a:gd name="connsiteY7" fmla="*/ 21762 h 32941"/>
                <a:gd name="connsiteX8" fmla="*/ 52011 w 65386"/>
                <a:gd name="connsiteY8" fmla="*/ 32941 h 32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5386" h="32941">
                  <a:moveTo>
                    <a:pt x="52011" y="32941"/>
                  </a:moveTo>
                  <a:cubicBezTo>
                    <a:pt x="51353" y="32941"/>
                    <a:pt x="50696" y="32941"/>
                    <a:pt x="50038" y="32941"/>
                  </a:cubicBezTo>
                  <a:lnTo>
                    <a:pt x="11241" y="26365"/>
                  </a:lnTo>
                  <a:cubicBezTo>
                    <a:pt x="4008" y="25050"/>
                    <a:pt x="-595" y="18474"/>
                    <a:pt x="62" y="11241"/>
                  </a:cubicBezTo>
                  <a:cubicBezTo>
                    <a:pt x="1377" y="4008"/>
                    <a:pt x="7953" y="-595"/>
                    <a:pt x="15187" y="62"/>
                  </a:cubicBezTo>
                  <a:cubicBezTo>
                    <a:pt x="15187" y="62"/>
                    <a:pt x="15187" y="62"/>
                    <a:pt x="15844" y="62"/>
                  </a:cubicBezTo>
                  <a:lnTo>
                    <a:pt x="54641" y="6638"/>
                  </a:lnTo>
                  <a:cubicBezTo>
                    <a:pt x="61874" y="7953"/>
                    <a:pt x="66477" y="14529"/>
                    <a:pt x="65162" y="21762"/>
                  </a:cubicBezTo>
                  <a:cubicBezTo>
                    <a:pt x="63847" y="28338"/>
                    <a:pt x="58586" y="32941"/>
                    <a:pt x="52011" y="32941"/>
                  </a:cubicBezTo>
                  <a:close/>
                </a:path>
              </a:pathLst>
            </a:custGeom>
            <a:grpFill/>
            <a:ln w="65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99" name="Freeform: Shape 1098">
              <a:extLst>
                <a:ext uri="{FF2B5EF4-FFF2-40B4-BE49-F238E27FC236}">
                  <a16:creationId xmlns:a16="http://schemas.microsoft.com/office/drawing/2014/main" id="{D3A57C49-1291-4843-AAC9-1F7675F27531}"/>
                </a:ext>
              </a:extLst>
            </p:cNvPr>
            <p:cNvSpPr/>
            <p:nvPr/>
          </p:nvSpPr>
          <p:spPr>
            <a:xfrm>
              <a:off x="496041" y="5603392"/>
              <a:ext cx="92718" cy="92060"/>
            </a:xfrm>
            <a:custGeom>
              <a:avLst/>
              <a:gdLst>
                <a:gd name="connsiteX0" fmla="*/ 79567 w 92718"/>
                <a:gd name="connsiteY0" fmla="*/ 92061 h 92060"/>
                <a:gd name="connsiteX1" fmla="*/ 70361 w 92718"/>
                <a:gd name="connsiteY1" fmla="*/ 88115 h 92060"/>
                <a:gd name="connsiteX2" fmla="*/ 3945 w 92718"/>
                <a:gd name="connsiteY2" fmla="*/ 22358 h 92060"/>
                <a:gd name="connsiteX3" fmla="*/ 3945 w 92718"/>
                <a:gd name="connsiteY3" fmla="*/ 3945 h 92060"/>
                <a:gd name="connsiteX4" fmla="*/ 22358 w 92718"/>
                <a:gd name="connsiteY4" fmla="*/ 3945 h 92060"/>
                <a:gd name="connsiteX5" fmla="*/ 88773 w 92718"/>
                <a:gd name="connsiteY5" fmla="*/ 70361 h 92060"/>
                <a:gd name="connsiteX6" fmla="*/ 88773 w 92718"/>
                <a:gd name="connsiteY6" fmla="*/ 88773 h 92060"/>
                <a:gd name="connsiteX7" fmla="*/ 79567 w 92718"/>
                <a:gd name="connsiteY7" fmla="*/ 92061 h 92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2718" h="92060">
                  <a:moveTo>
                    <a:pt x="79567" y="92061"/>
                  </a:moveTo>
                  <a:cubicBezTo>
                    <a:pt x="76279" y="92061"/>
                    <a:pt x="72991" y="90745"/>
                    <a:pt x="70361" y="88115"/>
                  </a:cubicBezTo>
                  <a:lnTo>
                    <a:pt x="3945" y="22358"/>
                  </a:lnTo>
                  <a:cubicBezTo>
                    <a:pt x="-1315" y="17097"/>
                    <a:pt x="-1315" y="9206"/>
                    <a:pt x="3945" y="3945"/>
                  </a:cubicBezTo>
                  <a:cubicBezTo>
                    <a:pt x="9206" y="-1315"/>
                    <a:pt x="17097" y="-1315"/>
                    <a:pt x="22358" y="3945"/>
                  </a:cubicBezTo>
                  <a:lnTo>
                    <a:pt x="88773" y="70361"/>
                  </a:lnTo>
                  <a:cubicBezTo>
                    <a:pt x="94033" y="75621"/>
                    <a:pt x="94033" y="83512"/>
                    <a:pt x="88773" y="88773"/>
                  </a:cubicBezTo>
                  <a:cubicBezTo>
                    <a:pt x="86142" y="90745"/>
                    <a:pt x="82854" y="92061"/>
                    <a:pt x="79567" y="92061"/>
                  </a:cubicBezTo>
                  <a:close/>
                </a:path>
              </a:pathLst>
            </a:custGeom>
            <a:grpFill/>
            <a:ln w="65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00" name="Freeform: Shape 1099">
              <a:extLst>
                <a:ext uri="{FF2B5EF4-FFF2-40B4-BE49-F238E27FC236}">
                  <a16:creationId xmlns:a16="http://schemas.microsoft.com/office/drawing/2014/main" id="{0CACED80-A7A0-4A15-8D8D-63271D391080}"/>
                </a:ext>
              </a:extLst>
            </p:cNvPr>
            <p:cNvSpPr/>
            <p:nvPr/>
          </p:nvSpPr>
          <p:spPr>
            <a:xfrm>
              <a:off x="812234" y="5847910"/>
              <a:ext cx="102124" cy="63227"/>
            </a:xfrm>
            <a:custGeom>
              <a:avLst/>
              <a:gdLst>
                <a:gd name="connsiteX0" fmla="*/ 88873 w 102124"/>
                <a:gd name="connsiteY0" fmla="*/ 63228 h 63227"/>
                <a:gd name="connsiteX1" fmla="*/ 82955 w 102124"/>
                <a:gd name="connsiteY1" fmla="*/ 61912 h 63227"/>
                <a:gd name="connsiteX2" fmla="*/ 7334 w 102124"/>
                <a:gd name="connsiteY2" fmla="*/ 25088 h 63227"/>
                <a:gd name="connsiteX3" fmla="*/ 1415 w 102124"/>
                <a:gd name="connsiteY3" fmla="*/ 7334 h 63227"/>
                <a:gd name="connsiteX4" fmla="*/ 19170 w 102124"/>
                <a:gd name="connsiteY4" fmla="*/ 1415 h 63227"/>
                <a:gd name="connsiteX5" fmla="*/ 94791 w 102124"/>
                <a:gd name="connsiteY5" fmla="*/ 38240 h 63227"/>
                <a:gd name="connsiteX6" fmla="*/ 100709 w 102124"/>
                <a:gd name="connsiteY6" fmla="*/ 55994 h 63227"/>
                <a:gd name="connsiteX7" fmla="*/ 88873 w 102124"/>
                <a:gd name="connsiteY7" fmla="*/ 63228 h 63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2124" h="63227">
                  <a:moveTo>
                    <a:pt x="88873" y="63228"/>
                  </a:moveTo>
                  <a:cubicBezTo>
                    <a:pt x="86900" y="63228"/>
                    <a:pt x="84927" y="62570"/>
                    <a:pt x="82955" y="61912"/>
                  </a:cubicBezTo>
                  <a:lnTo>
                    <a:pt x="7334" y="25088"/>
                  </a:lnTo>
                  <a:cubicBezTo>
                    <a:pt x="758" y="21800"/>
                    <a:pt x="-1872" y="13909"/>
                    <a:pt x="1415" y="7334"/>
                  </a:cubicBezTo>
                  <a:cubicBezTo>
                    <a:pt x="4703" y="758"/>
                    <a:pt x="12594" y="-1872"/>
                    <a:pt x="19170" y="1415"/>
                  </a:cubicBezTo>
                  <a:lnTo>
                    <a:pt x="94791" y="38240"/>
                  </a:lnTo>
                  <a:cubicBezTo>
                    <a:pt x="101367" y="41528"/>
                    <a:pt x="103997" y="49418"/>
                    <a:pt x="100709" y="55994"/>
                  </a:cubicBezTo>
                  <a:cubicBezTo>
                    <a:pt x="98079" y="60597"/>
                    <a:pt x="93476" y="63228"/>
                    <a:pt x="88873" y="63228"/>
                  </a:cubicBezTo>
                  <a:close/>
                </a:path>
              </a:pathLst>
            </a:custGeom>
            <a:grpFill/>
            <a:ln w="65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01" name="Freeform: Shape 1100">
              <a:extLst>
                <a:ext uri="{FF2B5EF4-FFF2-40B4-BE49-F238E27FC236}">
                  <a16:creationId xmlns:a16="http://schemas.microsoft.com/office/drawing/2014/main" id="{C901CF39-E260-459B-AE9D-6C9FFD0AB24E}"/>
                </a:ext>
              </a:extLst>
            </p:cNvPr>
            <p:cNvSpPr/>
            <p:nvPr/>
          </p:nvSpPr>
          <p:spPr>
            <a:xfrm>
              <a:off x="430941" y="5847910"/>
              <a:ext cx="102024" cy="63227"/>
            </a:xfrm>
            <a:custGeom>
              <a:avLst/>
              <a:gdLst>
                <a:gd name="connsiteX0" fmla="*/ 13152 w 102024"/>
                <a:gd name="connsiteY0" fmla="*/ 63228 h 63227"/>
                <a:gd name="connsiteX1" fmla="*/ 0 w 102024"/>
                <a:gd name="connsiteY1" fmla="*/ 50076 h 63227"/>
                <a:gd name="connsiteX2" fmla="*/ 7233 w 102024"/>
                <a:gd name="connsiteY2" fmla="*/ 38240 h 63227"/>
                <a:gd name="connsiteX3" fmla="*/ 82854 w 102024"/>
                <a:gd name="connsiteY3" fmla="*/ 1415 h 63227"/>
                <a:gd name="connsiteX4" fmla="*/ 100609 w 102024"/>
                <a:gd name="connsiteY4" fmla="*/ 7334 h 63227"/>
                <a:gd name="connsiteX5" fmla="*/ 94691 w 102024"/>
                <a:gd name="connsiteY5" fmla="*/ 25088 h 63227"/>
                <a:gd name="connsiteX6" fmla="*/ 19070 w 102024"/>
                <a:gd name="connsiteY6" fmla="*/ 61912 h 63227"/>
                <a:gd name="connsiteX7" fmla="*/ 13152 w 102024"/>
                <a:gd name="connsiteY7" fmla="*/ 63228 h 63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2024" h="63227">
                  <a:moveTo>
                    <a:pt x="13152" y="63228"/>
                  </a:moveTo>
                  <a:cubicBezTo>
                    <a:pt x="5918" y="63228"/>
                    <a:pt x="0" y="57309"/>
                    <a:pt x="0" y="50076"/>
                  </a:cubicBezTo>
                  <a:cubicBezTo>
                    <a:pt x="0" y="44815"/>
                    <a:pt x="2630" y="40212"/>
                    <a:pt x="7233" y="38240"/>
                  </a:cubicBezTo>
                  <a:lnTo>
                    <a:pt x="82854" y="1415"/>
                  </a:lnTo>
                  <a:cubicBezTo>
                    <a:pt x="89430" y="-1872"/>
                    <a:pt x="97321" y="758"/>
                    <a:pt x="100609" y="7334"/>
                  </a:cubicBezTo>
                  <a:cubicBezTo>
                    <a:pt x="103897" y="13909"/>
                    <a:pt x="101267" y="21800"/>
                    <a:pt x="94691" y="25088"/>
                  </a:cubicBezTo>
                  <a:lnTo>
                    <a:pt x="19070" y="61912"/>
                  </a:lnTo>
                  <a:cubicBezTo>
                    <a:pt x="17097" y="62570"/>
                    <a:pt x="15124" y="63228"/>
                    <a:pt x="13152" y="63228"/>
                  </a:cubicBezTo>
                  <a:close/>
                </a:path>
              </a:pathLst>
            </a:custGeom>
            <a:grpFill/>
            <a:ln w="65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02" name="Freeform: Shape 1101">
              <a:extLst>
                <a:ext uri="{FF2B5EF4-FFF2-40B4-BE49-F238E27FC236}">
                  <a16:creationId xmlns:a16="http://schemas.microsoft.com/office/drawing/2014/main" id="{8D9A7B26-8F37-49ED-94E4-D7CCD7D00321}"/>
                </a:ext>
              </a:extLst>
            </p:cNvPr>
            <p:cNvSpPr/>
            <p:nvPr/>
          </p:nvSpPr>
          <p:spPr>
            <a:xfrm>
              <a:off x="505904" y="5984048"/>
              <a:ext cx="46110" cy="56631"/>
            </a:xfrm>
            <a:custGeom>
              <a:avLst/>
              <a:gdLst>
                <a:gd name="connsiteX0" fmla="*/ 13152 w 46110"/>
                <a:gd name="connsiteY0" fmla="*/ 56631 h 56631"/>
                <a:gd name="connsiteX1" fmla="*/ 0 w 46110"/>
                <a:gd name="connsiteY1" fmla="*/ 43480 h 56631"/>
                <a:gd name="connsiteX2" fmla="*/ 1973 w 46110"/>
                <a:gd name="connsiteY2" fmla="*/ 36247 h 56631"/>
                <a:gd name="connsiteX3" fmla="*/ 21700 w 46110"/>
                <a:gd name="connsiteY3" fmla="*/ 5998 h 56631"/>
                <a:gd name="connsiteX4" fmla="*/ 40112 w 46110"/>
                <a:gd name="connsiteY4" fmla="*/ 2053 h 56631"/>
                <a:gd name="connsiteX5" fmla="*/ 44058 w 46110"/>
                <a:gd name="connsiteY5" fmla="*/ 20465 h 56631"/>
                <a:gd name="connsiteX6" fmla="*/ 44058 w 46110"/>
                <a:gd name="connsiteY6" fmla="*/ 20465 h 56631"/>
                <a:gd name="connsiteX7" fmla="*/ 24330 w 46110"/>
                <a:gd name="connsiteY7" fmla="*/ 50713 h 56631"/>
                <a:gd name="connsiteX8" fmla="*/ 13152 w 46110"/>
                <a:gd name="connsiteY8" fmla="*/ 56631 h 56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110" h="56631">
                  <a:moveTo>
                    <a:pt x="13152" y="56631"/>
                  </a:moveTo>
                  <a:cubicBezTo>
                    <a:pt x="5918" y="56631"/>
                    <a:pt x="0" y="50713"/>
                    <a:pt x="0" y="43480"/>
                  </a:cubicBezTo>
                  <a:cubicBezTo>
                    <a:pt x="0" y="40850"/>
                    <a:pt x="658" y="38219"/>
                    <a:pt x="1973" y="36247"/>
                  </a:cubicBezTo>
                  <a:lnTo>
                    <a:pt x="21700" y="5998"/>
                  </a:lnTo>
                  <a:cubicBezTo>
                    <a:pt x="25645" y="80"/>
                    <a:pt x="33536" y="-1893"/>
                    <a:pt x="40112" y="2053"/>
                  </a:cubicBezTo>
                  <a:cubicBezTo>
                    <a:pt x="46030" y="5998"/>
                    <a:pt x="48003" y="13889"/>
                    <a:pt x="44058" y="20465"/>
                  </a:cubicBezTo>
                  <a:cubicBezTo>
                    <a:pt x="44058" y="20465"/>
                    <a:pt x="44058" y="20465"/>
                    <a:pt x="44058" y="20465"/>
                  </a:cubicBezTo>
                  <a:lnTo>
                    <a:pt x="24330" y="50713"/>
                  </a:lnTo>
                  <a:cubicBezTo>
                    <a:pt x="21700" y="54659"/>
                    <a:pt x="17755" y="56631"/>
                    <a:pt x="13152" y="56631"/>
                  </a:cubicBezTo>
                  <a:close/>
                </a:path>
              </a:pathLst>
            </a:custGeom>
            <a:grpFill/>
            <a:ln w="65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03" name="Freeform: Shape 1102">
              <a:extLst>
                <a:ext uri="{FF2B5EF4-FFF2-40B4-BE49-F238E27FC236}">
                  <a16:creationId xmlns:a16="http://schemas.microsoft.com/office/drawing/2014/main" id="{7561E542-CF7E-4FE6-AC37-0ECE89CDDD37}"/>
                </a:ext>
              </a:extLst>
            </p:cNvPr>
            <p:cNvSpPr/>
            <p:nvPr/>
          </p:nvSpPr>
          <p:spPr>
            <a:xfrm>
              <a:off x="879407" y="5737993"/>
              <a:ext cx="65302" cy="33080"/>
            </a:xfrm>
            <a:custGeom>
              <a:avLst/>
              <a:gdLst>
                <a:gd name="connsiteX0" fmla="*/ 13152 w 65302"/>
                <a:gd name="connsiteY0" fmla="*/ 33081 h 33080"/>
                <a:gd name="connsiteX1" fmla="*/ 0 w 65302"/>
                <a:gd name="connsiteY1" fmla="*/ 19929 h 33080"/>
                <a:gd name="connsiteX2" fmla="*/ 11179 w 65302"/>
                <a:gd name="connsiteY2" fmla="*/ 6778 h 33080"/>
                <a:gd name="connsiteX3" fmla="*/ 49976 w 65302"/>
                <a:gd name="connsiteY3" fmla="*/ 202 h 33080"/>
                <a:gd name="connsiteX4" fmla="*/ 65100 w 65302"/>
                <a:gd name="connsiteY4" fmla="*/ 11381 h 33080"/>
                <a:gd name="connsiteX5" fmla="*/ 54579 w 65302"/>
                <a:gd name="connsiteY5" fmla="*/ 26505 h 33080"/>
                <a:gd name="connsiteX6" fmla="*/ 15782 w 65302"/>
                <a:gd name="connsiteY6" fmla="*/ 33081 h 33080"/>
                <a:gd name="connsiteX7" fmla="*/ 13152 w 65302"/>
                <a:gd name="connsiteY7" fmla="*/ 33081 h 33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302" h="33080">
                  <a:moveTo>
                    <a:pt x="13152" y="33081"/>
                  </a:moveTo>
                  <a:cubicBezTo>
                    <a:pt x="5918" y="33081"/>
                    <a:pt x="0" y="27163"/>
                    <a:pt x="0" y="19929"/>
                  </a:cubicBezTo>
                  <a:cubicBezTo>
                    <a:pt x="0" y="13354"/>
                    <a:pt x="4603" y="8093"/>
                    <a:pt x="11179" y="6778"/>
                  </a:cubicBezTo>
                  <a:lnTo>
                    <a:pt x="49976" y="202"/>
                  </a:lnTo>
                  <a:cubicBezTo>
                    <a:pt x="57209" y="-1113"/>
                    <a:pt x="63785" y="4148"/>
                    <a:pt x="65100" y="11381"/>
                  </a:cubicBezTo>
                  <a:cubicBezTo>
                    <a:pt x="66415" y="18614"/>
                    <a:pt x="61154" y="25190"/>
                    <a:pt x="54579" y="26505"/>
                  </a:cubicBezTo>
                  <a:lnTo>
                    <a:pt x="15782" y="33081"/>
                  </a:lnTo>
                  <a:cubicBezTo>
                    <a:pt x="14467" y="33081"/>
                    <a:pt x="13809" y="33081"/>
                    <a:pt x="13152" y="33081"/>
                  </a:cubicBezTo>
                  <a:close/>
                </a:path>
              </a:pathLst>
            </a:custGeom>
            <a:grpFill/>
            <a:ln w="65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04" name="Freeform: Shape 1103">
              <a:extLst>
                <a:ext uri="{FF2B5EF4-FFF2-40B4-BE49-F238E27FC236}">
                  <a16:creationId xmlns:a16="http://schemas.microsoft.com/office/drawing/2014/main" id="{6C090D37-9BE3-4967-AFE5-97B3FE57AA98}"/>
                </a:ext>
              </a:extLst>
            </p:cNvPr>
            <p:cNvSpPr/>
            <p:nvPr/>
          </p:nvSpPr>
          <p:spPr>
            <a:xfrm>
              <a:off x="752495" y="5602735"/>
              <a:ext cx="92718" cy="92718"/>
            </a:xfrm>
            <a:custGeom>
              <a:avLst/>
              <a:gdLst>
                <a:gd name="connsiteX0" fmla="*/ 13152 w 92718"/>
                <a:gd name="connsiteY0" fmla="*/ 92718 h 92718"/>
                <a:gd name="connsiteX1" fmla="*/ 0 w 92718"/>
                <a:gd name="connsiteY1" fmla="*/ 79567 h 92718"/>
                <a:gd name="connsiteX2" fmla="*/ 3945 w 92718"/>
                <a:gd name="connsiteY2" fmla="*/ 70361 h 92718"/>
                <a:gd name="connsiteX3" fmla="*/ 70361 w 92718"/>
                <a:gd name="connsiteY3" fmla="*/ 3945 h 92718"/>
                <a:gd name="connsiteX4" fmla="*/ 88773 w 92718"/>
                <a:gd name="connsiteY4" fmla="*/ 3945 h 92718"/>
                <a:gd name="connsiteX5" fmla="*/ 88773 w 92718"/>
                <a:gd name="connsiteY5" fmla="*/ 22358 h 92718"/>
                <a:gd name="connsiteX6" fmla="*/ 88773 w 92718"/>
                <a:gd name="connsiteY6" fmla="*/ 22358 h 92718"/>
                <a:gd name="connsiteX7" fmla="*/ 22358 w 92718"/>
                <a:gd name="connsiteY7" fmla="*/ 89430 h 92718"/>
                <a:gd name="connsiteX8" fmla="*/ 13152 w 92718"/>
                <a:gd name="connsiteY8" fmla="*/ 92718 h 92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2718" h="92718">
                  <a:moveTo>
                    <a:pt x="13152" y="92718"/>
                  </a:moveTo>
                  <a:cubicBezTo>
                    <a:pt x="5918" y="92718"/>
                    <a:pt x="0" y="86800"/>
                    <a:pt x="0" y="79567"/>
                  </a:cubicBezTo>
                  <a:cubicBezTo>
                    <a:pt x="0" y="76279"/>
                    <a:pt x="1315" y="72991"/>
                    <a:pt x="3945" y="70361"/>
                  </a:cubicBezTo>
                  <a:lnTo>
                    <a:pt x="70361" y="3945"/>
                  </a:lnTo>
                  <a:cubicBezTo>
                    <a:pt x="75621" y="-1315"/>
                    <a:pt x="83512" y="-1315"/>
                    <a:pt x="88773" y="3945"/>
                  </a:cubicBezTo>
                  <a:cubicBezTo>
                    <a:pt x="94033" y="9206"/>
                    <a:pt x="94033" y="17097"/>
                    <a:pt x="88773" y="22358"/>
                  </a:cubicBezTo>
                  <a:cubicBezTo>
                    <a:pt x="88773" y="22358"/>
                    <a:pt x="88773" y="22358"/>
                    <a:pt x="88773" y="22358"/>
                  </a:cubicBezTo>
                  <a:lnTo>
                    <a:pt x="22358" y="89430"/>
                  </a:lnTo>
                  <a:cubicBezTo>
                    <a:pt x="20385" y="91403"/>
                    <a:pt x="17097" y="92718"/>
                    <a:pt x="13152" y="92718"/>
                  </a:cubicBezTo>
                  <a:close/>
                </a:path>
              </a:pathLst>
            </a:custGeom>
            <a:grpFill/>
            <a:ln w="65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05" name="Freeform: Shape 1104">
              <a:extLst>
                <a:ext uri="{FF2B5EF4-FFF2-40B4-BE49-F238E27FC236}">
                  <a16:creationId xmlns:a16="http://schemas.microsoft.com/office/drawing/2014/main" id="{81B4A82D-35D2-44B2-9F6C-A5EB9759C2FE}"/>
                </a:ext>
              </a:extLst>
            </p:cNvPr>
            <p:cNvSpPr/>
            <p:nvPr/>
          </p:nvSpPr>
          <p:spPr>
            <a:xfrm>
              <a:off x="789037" y="5983846"/>
              <a:ext cx="46392" cy="56834"/>
            </a:xfrm>
            <a:custGeom>
              <a:avLst/>
              <a:gdLst>
                <a:gd name="connsiteX0" fmla="*/ 33161 w 46392"/>
                <a:gd name="connsiteY0" fmla="*/ 56834 h 56834"/>
                <a:gd name="connsiteX1" fmla="*/ 21983 w 46392"/>
                <a:gd name="connsiteY1" fmla="*/ 50916 h 56834"/>
                <a:gd name="connsiteX2" fmla="*/ 2255 w 46392"/>
                <a:gd name="connsiteY2" fmla="*/ 20667 h 56834"/>
                <a:gd name="connsiteX3" fmla="*/ 5543 w 46392"/>
                <a:gd name="connsiteY3" fmla="*/ 2255 h 56834"/>
                <a:gd name="connsiteX4" fmla="*/ 23955 w 46392"/>
                <a:gd name="connsiteY4" fmla="*/ 5543 h 56834"/>
                <a:gd name="connsiteX5" fmla="*/ 24613 w 46392"/>
                <a:gd name="connsiteY5" fmla="*/ 6201 h 56834"/>
                <a:gd name="connsiteX6" fmla="*/ 44340 w 46392"/>
                <a:gd name="connsiteY6" fmla="*/ 36449 h 56834"/>
                <a:gd name="connsiteX7" fmla="*/ 40395 w 46392"/>
                <a:gd name="connsiteY7" fmla="*/ 54861 h 56834"/>
                <a:gd name="connsiteX8" fmla="*/ 33161 w 46392"/>
                <a:gd name="connsiteY8" fmla="*/ 56834 h 56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392" h="56834">
                  <a:moveTo>
                    <a:pt x="33161" y="56834"/>
                  </a:moveTo>
                  <a:cubicBezTo>
                    <a:pt x="28558" y="56834"/>
                    <a:pt x="24613" y="54861"/>
                    <a:pt x="21983" y="50916"/>
                  </a:cubicBezTo>
                  <a:lnTo>
                    <a:pt x="2255" y="20667"/>
                  </a:lnTo>
                  <a:cubicBezTo>
                    <a:pt x="-1690" y="14749"/>
                    <a:pt x="-375" y="6201"/>
                    <a:pt x="5543" y="2255"/>
                  </a:cubicBezTo>
                  <a:cubicBezTo>
                    <a:pt x="11461" y="-1690"/>
                    <a:pt x="20010" y="-375"/>
                    <a:pt x="23955" y="5543"/>
                  </a:cubicBezTo>
                  <a:cubicBezTo>
                    <a:pt x="23955" y="5543"/>
                    <a:pt x="23955" y="6201"/>
                    <a:pt x="24613" y="6201"/>
                  </a:cubicBezTo>
                  <a:lnTo>
                    <a:pt x="44340" y="36449"/>
                  </a:lnTo>
                  <a:cubicBezTo>
                    <a:pt x="48286" y="42367"/>
                    <a:pt x="46313" y="50916"/>
                    <a:pt x="40395" y="54861"/>
                  </a:cubicBezTo>
                  <a:cubicBezTo>
                    <a:pt x="38422" y="56176"/>
                    <a:pt x="35792" y="56834"/>
                    <a:pt x="33161" y="56834"/>
                  </a:cubicBezTo>
                  <a:close/>
                </a:path>
              </a:pathLst>
            </a:custGeom>
            <a:grpFill/>
            <a:ln w="65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18E81D7D-8F80-465E-A868-11A5CD0ACF70}"/>
              </a:ext>
            </a:extLst>
          </p:cNvPr>
          <p:cNvSpPr/>
          <p:nvPr/>
        </p:nvSpPr>
        <p:spPr>
          <a:xfrm>
            <a:off x="1035215" y="5744209"/>
            <a:ext cx="3488403" cy="166928"/>
          </a:xfrm>
          <a:prstGeom prst="rect">
            <a:avLst/>
          </a:prstGeom>
          <a:solidFill>
            <a:srgbClr val="262626"/>
          </a:solidFill>
          <a:ln>
            <a:solidFill>
              <a:srgbClr val="2626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8847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BC5ABE7-067A-4453-9DC2-844A3105BE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960" y="406414"/>
            <a:ext cx="4582877" cy="1060436"/>
          </a:xfrm>
        </p:spPr>
        <p:txBody>
          <a:bodyPr>
            <a:normAutofit/>
          </a:bodyPr>
          <a:lstStyle/>
          <a:p>
            <a:r>
              <a:rPr lang="pl-PL" sz="3200" dirty="0">
                <a:latin typeface="Bookman Old Style (Headings)"/>
              </a:rPr>
              <a:t>Konstrukcje D-</a:t>
            </a:r>
            <a:r>
              <a:rPr lang="pl-PL" sz="3200" dirty="0" err="1">
                <a:latin typeface="Bookman Old Style (Headings)"/>
              </a:rPr>
              <a:t>vine</a:t>
            </a:r>
            <a:endParaRPr lang="en-GB" sz="3200" dirty="0">
              <a:latin typeface="Bookman Old Style (Headings)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6C0B53F-C0D2-4778-A5CC-7C692AFE3235}"/>
              </a:ext>
            </a:extLst>
          </p:cNvPr>
          <p:cNvCxnSpPr>
            <a:cxnSpLocks/>
          </p:cNvCxnSpPr>
          <p:nvPr/>
        </p:nvCxnSpPr>
        <p:spPr>
          <a:xfrm>
            <a:off x="438150" y="1684168"/>
            <a:ext cx="3722881" cy="0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C205BB38-36BB-4FC9-8167-FB31E55CB591}"/>
              </a:ext>
            </a:extLst>
          </p:cNvPr>
          <p:cNvSpPr txBox="1"/>
          <p:nvPr/>
        </p:nvSpPr>
        <p:spPr>
          <a:xfrm>
            <a:off x="2674470" y="1790409"/>
            <a:ext cx="15005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600" i="1" u="sng" dirty="0">
                <a:solidFill>
                  <a:schemeClr val="bg1"/>
                </a:solidFill>
                <a:latin typeface="+mj-lt"/>
              </a:rPr>
              <a:t>n</a:t>
            </a:r>
            <a:r>
              <a:rPr lang="pl-PL" sz="1600" u="sng" dirty="0">
                <a:solidFill>
                  <a:schemeClr val="bg1"/>
                </a:solidFill>
                <a:latin typeface="+mj-lt"/>
              </a:rPr>
              <a:t> wymiarowa</a:t>
            </a:r>
            <a:br>
              <a:rPr lang="pl-PL" sz="1600" u="sng" dirty="0">
                <a:solidFill>
                  <a:schemeClr val="bg1"/>
                </a:solidFill>
                <a:latin typeface="+mj-lt"/>
              </a:rPr>
            </a:br>
            <a:r>
              <a:rPr lang="pl-PL" sz="1600" u="sng" dirty="0">
                <a:solidFill>
                  <a:schemeClr val="bg1"/>
                </a:solidFill>
                <a:latin typeface="+mj-lt"/>
              </a:rPr>
              <a:t>kopuła</a:t>
            </a:r>
            <a:endParaRPr lang="en-GB" sz="1600" u="sng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F5536AE-3879-4AD2-8670-749884168BC8}"/>
              </a:ext>
            </a:extLst>
          </p:cNvPr>
          <p:cNvSpPr txBox="1"/>
          <p:nvPr/>
        </p:nvSpPr>
        <p:spPr>
          <a:xfrm>
            <a:off x="371133" y="1808623"/>
            <a:ext cx="15005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600" i="1" u="sng" dirty="0">
                <a:solidFill>
                  <a:schemeClr val="bg1"/>
                </a:solidFill>
                <a:latin typeface="+mj-lt"/>
              </a:rPr>
              <a:t>n</a:t>
            </a:r>
            <a:r>
              <a:rPr lang="pl-PL" sz="1600" u="sng" dirty="0">
                <a:solidFill>
                  <a:schemeClr val="bg1"/>
                </a:solidFill>
                <a:latin typeface="+mj-lt"/>
              </a:rPr>
              <a:t> wymiarowy</a:t>
            </a:r>
            <a:br>
              <a:rPr lang="pl-PL" sz="1600" u="sng" dirty="0">
                <a:solidFill>
                  <a:schemeClr val="bg1"/>
                </a:solidFill>
                <a:latin typeface="+mj-lt"/>
              </a:rPr>
            </a:br>
            <a:r>
              <a:rPr lang="pl-PL" sz="1600" u="sng" dirty="0">
                <a:solidFill>
                  <a:schemeClr val="bg1"/>
                </a:solidFill>
                <a:latin typeface="+mj-lt"/>
              </a:rPr>
              <a:t>rozkład</a:t>
            </a:r>
            <a:endParaRPr lang="en-GB" sz="1600" u="sng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45" name="Graphic 44" descr="Circles with arrows outline">
            <a:extLst>
              <a:ext uri="{FF2B5EF4-FFF2-40B4-BE49-F238E27FC236}">
                <a16:creationId xmlns:a16="http://schemas.microsoft.com/office/drawing/2014/main" id="{F1CCBB5B-8EE6-4E52-B64B-EDCBD56F11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60070" y="1651516"/>
            <a:ext cx="914400" cy="914400"/>
          </a:xfrm>
          <a:prstGeom prst="rect">
            <a:avLst/>
          </a:prstGeom>
        </p:spPr>
      </p:pic>
      <p:pic>
        <p:nvPicPr>
          <p:cNvPr id="46" name="Graphic 45" descr="Question mark with solid fill">
            <a:extLst>
              <a:ext uri="{FF2B5EF4-FFF2-40B4-BE49-F238E27FC236}">
                <a16:creationId xmlns:a16="http://schemas.microsoft.com/office/drawing/2014/main" id="{652947BE-54D3-48D5-88F1-BD35BAA5E5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2071511" y="1974531"/>
            <a:ext cx="291517" cy="291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5525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BC5ABE7-067A-4453-9DC2-844A3105BE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960" y="406414"/>
            <a:ext cx="4582877" cy="1060436"/>
          </a:xfrm>
        </p:spPr>
        <p:txBody>
          <a:bodyPr>
            <a:normAutofit/>
          </a:bodyPr>
          <a:lstStyle/>
          <a:p>
            <a:r>
              <a:rPr lang="pl-PL" sz="3200" dirty="0">
                <a:latin typeface="Bookman Old Style (Headings)"/>
              </a:rPr>
              <a:t>Konstrukcje D-</a:t>
            </a:r>
            <a:r>
              <a:rPr lang="pl-PL" sz="3200" dirty="0" err="1">
                <a:latin typeface="Bookman Old Style (Headings)"/>
              </a:rPr>
              <a:t>vine</a:t>
            </a:r>
            <a:endParaRPr lang="en-GB" sz="3200" dirty="0">
              <a:latin typeface="Bookman Old Style (Headings)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6C0B53F-C0D2-4778-A5CC-7C692AFE3235}"/>
              </a:ext>
            </a:extLst>
          </p:cNvPr>
          <p:cNvCxnSpPr>
            <a:cxnSpLocks/>
          </p:cNvCxnSpPr>
          <p:nvPr/>
        </p:nvCxnSpPr>
        <p:spPr>
          <a:xfrm>
            <a:off x="438150" y="1684168"/>
            <a:ext cx="3722881" cy="0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B723F6E2-7A72-4E08-BC45-2076C6D2E5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9491" y="1077003"/>
            <a:ext cx="6914101" cy="1024008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7E516E8F-A970-46C1-B183-4A079B0E45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51" t="16106" r="4372" b="2461"/>
          <a:stretch/>
        </p:blipFill>
        <p:spPr>
          <a:xfrm>
            <a:off x="5003842" y="3890478"/>
            <a:ext cx="5989740" cy="2567031"/>
          </a:xfrm>
          <a:prstGeom prst="rect">
            <a:avLst/>
          </a:prstGeom>
        </p:spPr>
      </p:pic>
      <p:pic>
        <p:nvPicPr>
          <p:cNvPr id="1085" name="Picture 1084">
            <a:extLst>
              <a:ext uri="{FF2B5EF4-FFF2-40B4-BE49-F238E27FC236}">
                <a16:creationId xmlns:a16="http://schemas.microsoft.com/office/drawing/2014/main" id="{B8D79419-8831-4F8A-B422-44D060C5FD0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95" t="7755"/>
          <a:stretch/>
        </p:blipFill>
        <p:spPr>
          <a:xfrm>
            <a:off x="6096000" y="2649358"/>
            <a:ext cx="4996954" cy="1278927"/>
          </a:xfrm>
          <a:prstGeom prst="rect">
            <a:avLst/>
          </a:prstGeom>
        </p:spPr>
      </p:pic>
      <p:sp>
        <p:nvSpPr>
          <p:cNvPr id="1086" name="TextBox 1085">
            <a:extLst>
              <a:ext uri="{FF2B5EF4-FFF2-40B4-BE49-F238E27FC236}">
                <a16:creationId xmlns:a16="http://schemas.microsoft.com/office/drawing/2014/main" id="{DE4D8888-15D8-4F81-B8A9-23C33BEEFF63}"/>
              </a:ext>
            </a:extLst>
          </p:cNvPr>
          <p:cNvSpPr txBox="1"/>
          <p:nvPr/>
        </p:nvSpPr>
        <p:spPr>
          <a:xfrm>
            <a:off x="4859491" y="2242153"/>
            <a:ext cx="2779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>
                <a:latin typeface="+mj-lt"/>
              </a:rPr>
              <a:t>5-wymiarowy przykład:</a:t>
            </a:r>
            <a:endParaRPr lang="en-GB" dirty="0">
              <a:latin typeface="+mj-lt"/>
            </a:endParaRPr>
          </a:p>
        </p:txBody>
      </p:sp>
      <p:sp>
        <p:nvSpPr>
          <p:cNvPr id="1087" name="TextBox 1086">
            <a:extLst>
              <a:ext uri="{FF2B5EF4-FFF2-40B4-BE49-F238E27FC236}">
                <a16:creationId xmlns:a16="http://schemas.microsoft.com/office/drawing/2014/main" id="{D16A22E3-1547-4BE7-8184-D4B9B3DD0D0F}"/>
              </a:ext>
            </a:extLst>
          </p:cNvPr>
          <p:cNvSpPr txBox="1"/>
          <p:nvPr/>
        </p:nvSpPr>
        <p:spPr>
          <a:xfrm>
            <a:off x="10226180" y="6045092"/>
            <a:ext cx="13714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i="1" dirty="0">
                <a:latin typeface="+mj-lt"/>
              </a:rPr>
              <a:t>Źródło: [</a:t>
            </a:r>
            <a:r>
              <a:rPr lang="en-GB" i="1" dirty="0">
                <a:latin typeface="+mj-lt"/>
              </a:rPr>
              <a:t>3</a:t>
            </a:r>
            <a:r>
              <a:rPr lang="pl-PL" i="1" dirty="0">
                <a:latin typeface="+mj-lt"/>
              </a:rPr>
              <a:t>]</a:t>
            </a:r>
            <a:endParaRPr lang="en-GB" i="1" dirty="0">
              <a:latin typeface="+mj-lt"/>
            </a:endParaRPr>
          </a:p>
        </p:txBody>
      </p:sp>
      <p:graphicFrame>
        <p:nvGraphicFramePr>
          <p:cNvPr id="1089" name="Diagram 1088">
            <a:extLst>
              <a:ext uri="{FF2B5EF4-FFF2-40B4-BE49-F238E27FC236}">
                <a16:creationId xmlns:a16="http://schemas.microsoft.com/office/drawing/2014/main" id="{E5E93BA9-B34E-4E0C-9F4E-098FE06258D9}"/>
              </a:ext>
            </a:extLst>
          </p:cNvPr>
          <p:cNvGraphicFramePr/>
          <p:nvPr/>
        </p:nvGraphicFramePr>
        <p:xfrm>
          <a:off x="294685" y="2861244"/>
          <a:ext cx="4163078" cy="2785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1106" name="TextBox 1105">
            <a:extLst>
              <a:ext uri="{FF2B5EF4-FFF2-40B4-BE49-F238E27FC236}">
                <a16:creationId xmlns:a16="http://schemas.microsoft.com/office/drawing/2014/main" id="{B0217EBA-5E6C-4E1B-8D20-E8BE9D4F5258}"/>
              </a:ext>
            </a:extLst>
          </p:cNvPr>
          <p:cNvSpPr txBox="1"/>
          <p:nvPr/>
        </p:nvSpPr>
        <p:spPr>
          <a:xfrm>
            <a:off x="4859491" y="712028"/>
            <a:ext cx="2779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>
                <a:latin typeface="+mj-lt"/>
              </a:rPr>
              <a:t>Dekompozycja R-</a:t>
            </a:r>
            <a:r>
              <a:rPr lang="pl-PL" dirty="0" err="1">
                <a:latin typeface="+mj-lt"/>
              </a:rPr>
              <a:t>vine</a:t>
            </a:r>
            <a:r>
              <a:rPr lang="pl-PL" dirty="0">
                <a:latin typeface="+mj-lt"/>
              </a:rPr>
              <a:t>:</a:t>
            </a:r>
            <a:endParaRPr lang="en-GB" dirty="0">
              <a:latin typeface="+mj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2C7429-A653-4D48-BEAE-DD341DAFAF94}"/>
              </a:ext>
            </a:extLst>
          </p:cNvPr>
          <p:cNvSpPr txBox="1"/>
          <p:nvPr/>
        </p:nvSpPr>
        <p:spPr>
          <a:xfrm>
            <a:off x="384452" y="2426819"/>
            <a:ext cx="45800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600" dirty="0">
                <a:solidFill>
                  <a:schemeClr val="bg1"/>
                </a:solidFill>
                <a:latin typeface="+mj-lt"/>
              </a:rPr>
              <a:t>Ok! Ale można też bardziej elastycznie:</a:t>
            </a:r>
            <a:endParaRPr lang="en-GB" sz="1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057F3A2-E56A-43BF-A83F-CABCDC8AA740}"/>
              </a:ext>
            </a:extLst>
          </p:cNvPr>
          <p:cNvSpPr txBox="1"/>
          <p:nvPr/>
        </p:nvSpPr>
        <p:spPr>
          <a:xfrm>
            <a:off x="2674470" y="1790409"/>
            <a:ext cx="15005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600" i="1" u="sng" dirty="0">
                <a:solidFill>
                  <a:schemeClr val="bg1"/>
                </a:solidFill>
                <a:latin typeface="+mj-lt"/>
              </a:rPr>
              <a:t>n</a:t>
            </a:r>
            <a:r>
              <a:rPr lang="pl-PL" sz="1600" u="sng" dirty="0">
                <a:solidFill>
                  <a:schemeClr val="bg1"/>
                </a:solidFill>
                <a:latin typeface="+mj-lt"/>
              </a:rPr>
              <a:t> wymiarowa</a:t>
            </a:r>
            <a:br>
              <a:rPr lang="pl-PL" sz="1600" u="sng" dirty="0">
                <a:solidFill>
                  <a:schemeClr val="bg1"/>
                </a:solidFill>
                <a:latin typeface="+mj-lt"/>
              </a:rPr>
            </a:br>
            <a:r>
              <a:rPr lang="pl-PL" sz="1600" u="sng" dirty="0">
                <a:solidFill>
                  <a:schemeClr val="bg1"/>
                </a:solidFill>
                <a:latin typeface="+mj-lt"/>
              </a:rPr>
              <a:t>kopuła</a:t>
            </a:r>
            <a:endParaRPr lang="en-GB" sz="1600" u="sng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DE770A4-8FC7-46E4-ABC5-47DDFCC0BB6A}"/>
              </a:ext>
            </a:extLst>
          </p:cNvPr>
          <p:cNvSpPr txBox="1"/>
          <p:nvPr/>
        </p:nvSpPr>
        <p:spPr>
          <a:xfrm>
            <a:off x="371133" y="1808623"/>
            <a:ext cx="15005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600" i="1" u="sng" dirty="0">
                <a:solidFill>
                  <a:schemeClr val="bg1"/>
                </a:solidFill>
                <a:latin typeface="+mj-lt"/>
              </a:rPr>
              <a:t>n</a:t>
            </a:r>
            <a:r>
              <a:rPr lang="pl-PL" sz="1600" u="sng" dirty="0">
                <a:solidFill>
                  <a:schemeClr val="bg1"/>
                </a:solidFill>
                <a:latin typeface="+mj-lt"/>
              </a:rPr>
              <a:t> wymiarowy</a:t>
            </a:r>
            <a:br>
              <a:rPr lang="pl-PL" sz="1600" u="sng" dirty="0">
                <a:solidFill>
                  <a:schemeClr val="bg1"/>
                </a:solidFill>
                <a:latin typeface="+mj-lt"/>
              </a:rPr>
            </a:br>
            <a:r>
              <a:rPr lang="pl-PL" sz="1600" u="sng" dirty="0">
                <a:solidFill>
                  <a:schemeClr val="bg1"/>
                </a:solidFill>
                <a:latin typeface="+mj-lt"/>
              </a:rPr>
              <a:t>rozkład</a:t>
            </a:r>
            <a:endParaRPr lang="en-GB" sz="1600" u="sng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32" name="Graphic 31" descr="Circles with arrows outline">
            <a:extLst>
              <a:ext uri="{FF2B5EF4-FFF2-40B4-BE49-F238E27FC236}">
                <a16:creationId xmlns:a16="http://schemas.microsoft.com/office/drawing/2014/main" id="{2DB35AA6-90AA-4124-A576-88CD9BE97F7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760070" y="1651516"/>
            <a:ext cx="914400" cy="914400"/>
          </a:xfrm>
          <a:prstGeom prst="rect">
            <a:avLst/>
          </a:prstGeom>
        </p:spPr>
      </p:pic>
      <p:pic>
        <p:nvPicPr>
          <p:cNvPr id="35" name="Graphic 34" descr="Question mark with solid fill">
            <a:extLst>
              <a:ext uri="{FF2B5EF4-FFF2-40B4-BE49-F238E27FC236}">
                <a16:creationId xmlns:a16="http://schemas.microsoft.com/office/drawing/2014/main" id="{5BB090C5-2C6E-4B6D-B06A-540EF7852CF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2071511" y="1974531"/>
            <a:ext cx="291517" cy="291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100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1_RetrospectVTI">
  <a:themeElements>
    <a:clrScheme name="Custom 34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C7016"/>
      </a:accent1>
      <a:accent2>
        <a:srgbClr val="F8931D"/>
      </a:accent2>
      <a:accent3>
        <a:srgbClr val="CE8D3E"/>
      </a:accent3>
      <a:accent4>
        <a:srgbClr val="E64823"/>
      </a:accent4>
      <a:accent5>
        <a:srgbClr val="FFCA08"/>
      </a:accent5>
      <a:accent6>
        <a:srgbClr val="9C6A6A"/>
      </a:accent6>
      <a:hlink>
        <a:srgbClr val="2998E3"/>
      </a:hlink>
      <a:folHlink>
        <a:srgbClr val="7F723D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03EEFF0-FB57-4CB4-8BFC-DF397689E2ED}">
  <ds:schemaRefs>
    <ds:schemaRef ds:uri="71af3243-3dd4-4a8d-8c0d-dd76da1f02a5"/>
    <ds:schemaRef ds:uri="http://purl.org/dc/dcmitype/"/>
    <ds:schemaRef ds:uri="16c05727-aa75-4e4a-9b5f-8a80a1165891"/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http://www.w3.org/XML/1998/namespace"/>
    <ds:schemaRef ds:uri="http://schemas.openxmlformats.org/package/2006/metadata/core-properties"/>
    <ds:schemaRef ds:uri="http://schemas.microsoft.com/office/2006/metadata/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93932EF5-314F-409E-8020-FEE5FA0795B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A3F7EDC-E5B4-4BBC-9D2A-CBE6D46C37A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{D64DBE6C-640F-401F-8722-B370E5CF916A}tf22712842_win32</Template>
  <TotalTime>2381</TotalTime>
  <Words>1850</Words>
  <Application>Microsoft Office PowerPoint</Application>
  <PresentationFormat>Widescreen</PresentationFormat>
  <Paragraphs>527</Paragraphs>
  <Slides>32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1" baseType="lpstr">
      <vt:lpstr>Arial</vt:lpstr>
      <vt:lpstr>Bookman Old Style</vt:lpstr>
      <vt:lpstr>Bookman Old Style (Headings)</vt:lpstr>
      <vt:lpstr>Calibri</vt:lpstr>
      <vt:lpstr>Cambria Math</vt:lpstr>
      <vt:lpstr>Franklin Gothic Book</vt:lpstr>
      <vt:lpstr>Times New Roman</vt:lpstr>
      <vt:lpstr>Wingdings</vt:lpstr>
      <vt:lpstr>1_RetrospectVTI</vt:lpstr>
      <vt:lpstr>Regresja kwantylowa D-vine a stress testing. Krótkie case study.</vt:lpstr>
      <vt:lpstr>O czym dzisiaj?</vt:lpstr>
      <vt:lpstr>Kopuły:</vt:lpstr>
      <vt:lpstr>Kopuły:</vt:lpstr>
      <vt:lpstr>Kopuły:</vt:lpstr>
      <vt:lpstr>Kopuły:</vt:lpstr>
      <vt:lpstr>Kopułowa Regresja Kwantylowa</vt:lpstr>
      <vt:lpstr>Konstrukcje D-vine</vt:lpstr>
      <vt:lpstr>Konstrukcje D-vine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Źródła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Modelling the Yield Curve – the PCA way.</dc:title>
  <dc:creator>Piotr Mikler</dc:creator>
  <cp:lastModifiedBy>Piotr Mikler</cp:lastModifiedBy>
  <cp:revision>216</cp:revision>
  <dcterms:created xsi:type="dcterms:W3CDTF">2021-03-23T13:34:25Z</dcterms:created>
  <dcterms:modified xsi:type="dcterms:W3CDTF">2021-04-17T13:16:56Z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